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Black"/>
      <p:bold r:id="rId11"/>
      <p:boldItalic r:id="rId12"/>
    </p:embeddedFont>
    <p:embeddedFont>
      <p:font typeface="Poppins SemiBol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Black-bold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SemiBold-regular.fntdata"/><Relationship Id="rId12" Type="http://schemas.openxmlformats.org/officeDocument/2006/relationships/font" Target="fonts/Poppins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italic.fntdata"/><Relationship Id="rId14" Type="http://schemas.openxmlformats.org/officeDocument/2006/relationships/font" Target="fonts/PoppinsSemiBold-bold.fntdata"/><Relationship Id="rId16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Football-Game-D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Footbaomeflyer-com.png"/>
          <p:cNvPicPr preferRelativeResize="0"/>
          <p:nvPr/>
        </p:nvPicPr>
        <p:blipFill rotWithShape="1">
          <a:blip r:embed="rId4">
            <a:alphaModFix/>
          </a:blip>
          <a:srcRect b="5778" l="5388" r="5397" t="3936"/>
          <a:stretch/>
        </p:blipFill>
        <p:spPr>
          <a:xfrm>
            <a:off x="66650" y="114300"/>
            <a:ext cx="3763249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5175" y="0"/>
            <a:ext cx="3886200" cy="5715000"/>
          </a:xfrm>
          <a:prstGeom prst="rect">
            <a:avLst/>
          </a:prstGeom>
          <a:gradFill>
            <a:gsLst>
              <a:gs pos="0">
                <a:srgbClr val="4D4D4D">
                  <a:alpha val="0"/>
                </a:srgbClr>
              </a:gs>
              <a:gs pos="50000">
                <a:srgbClr val="272727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317700" y="5144810"/>
            <a:ext cx="3250800" cy="342125"/>
            <a:chOff x="317505" y="5144810"/>
            <a:chExt cx="3250800" cy="342125"/>
          </a:xfrm>
        </p:grpSpPr>
        <p:sp>
          <p:nvSpPr>
            <p:cNvPr id="58" name="Google Shape;58;p13"/>
            <p:cNvSpPr txBox="1"/>
            <p:nvPr/>
          </p:nvSpPr>
          <p:spPr>
            <a:xfrm rot="-56508">
              <a:off x="318486" y="5306325"/>
              <a:ext cx="3248839" cy="153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WWW.YOURPUBNAME.LTD</a:t>
              </a:r>
              <a:endPara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 rot="-56508">
              <a:off x="318336" y="5171502"/>
              <a:ext cx="3248839" cy="138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123.456.7890 I 123 EAST SIDE I MIAMI, FL 12345</a:t>
              </a:r>
              <a:endPara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 rot="-56574">
            <a:off x="85348" y="4384232"/>
            <a:ext cx="3719004" cy="384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RAVENS </a:t>
            </a:r>
            <a:r>
              <a:rPr lang="en" sz="2500">
                <a:solidFill>
                  <a:srgbClr val="F3D133"/>
                </a:solidFill>
                <a:latin typeface="Poppins"/>
                <a:ea typeface="Poppins"/>
                <a:cs typeface="Poppins"/>
                <a:sym typeface="Poppins"/>
              </a:rPr>
              <a:t>VS</a:t>
            </a:r>
            <a:r>
              <a:rPr lang="en" sz="2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 PATRIOTS</a:t>
            </a:r>
            <a:endParaRPr sz="25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-56426">
            <a:off x="465060" y="4762719"/>
            <a:ext cx="3180428" cy="3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JACKSON’S PUB</a:t>
            </a:r>
            <a:endParaRPr sz="215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56162">
            <a:off x="480036" y="4862541"/>
            <a:ext cx="624383" cy="23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F3D1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@</a:t>
            </a:r>
            <a:endParaRPr sz="1550">
              <a:solidFill>
                <a:srgbClr val="F3D1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322877" y="2929213"/>
            <a:ext cx="3250801" cy="1112471"/>
            <a:chOff x="322877" y="2929213"/>
            <a:chExt cx="3250801" cy="1112471"/>
          </a:xfrm>
        </p:grpSpPr>
        <p:pic>
          <p:nvPicPr>
            <p:cNvPr id="64" name="Google Shape;64;p13" title="football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5877" y="2929213"/>
              <a:ext cx="3184800" cy="56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 title="gameday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2877" y="3477913"/>
              <a:ext cx="3250801" cy="563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3"/>
          <p:cNvSpPr/>
          <p:nvPr/>
        </p:nvSpPr>
        <p:spPr>
          <a:xfrm rot="-60019">
            <a:off x="698565" y="4162569"/>
            <a:ext cx="2459172" cy="1860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 cap="flat" cmpd="sng" w="82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SUNDAY FEBRUARY 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