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Oswald Medium"/>
      <p:regular r:id="rId7"/>
      <p:bold r:id="rId8"/>
    </p:embeddedFont>
    <p:embeddedFont>
      <p:font typeface="Poppins"/>
      <p:regular r:id="rId9"/>
      <p:bold r:id="rId10"/>
      <p:italic r:id="rId11"/>
      <p:boldItalic r:id="rId12"/>
    </p:embeddedFont>
    <p:embeddedFont>
      <p:font typeface="Poppins Light"/>
      <p:regular r:id="rId13"/>
      <p:bold r:id="rId14"/>
      <p:italic r:id="rId15"/>
      <p:boldItalic r:id="rId16"/>
    </p:embeddedFont>
    <p:embeddedFont>
      <p:font typeface="Oswald SemiBold"/>
      <p:regular r:id="rId17"/>
      <p:bold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font" Target="fonts/Poppins-italic.fntdata"/><Relationship Id="rId10" Type="http://schemas.openxmlformats.org/officeDocument/2006/relationships/font" Target="fonts/Poppins-bold.fntdata"/><Relationship Id="rId13" Type="http://schemas.openxmlformats.org/officeDocument/2006/relationships/font" Target="fonts/PoppinsLight-regular.fntdata"/><Relationship Id="rId12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Poppins-regular.fntdata"/><Relationship Id="rId15" Type="http://schemas.openxmlformats.org/officeDocument/2006/relationships/font" Target="fonts/PoppinsLight-italic.fntdata"/><Relationship Id="rId14" Type="http://schemas.openxmlformats.org/officeDocument/2006/relationships/font" Target="fonts/PoppinsLight-bold.fntdata"/><Relationship Id="rId17" Type="http://schemas.openxmlformats.org/officeDocument/2006/relationships/font" Target="fonts/OswaldSemiBold-regular.fntdata"/><Relationship Id="rId16" Type="http://schemas.openxmlformats.org/officeDocument/2006/relationships/font" Target="fonts/PoppinsLigh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OswaldSemiBold-bold.fntdata"/><Relationship Id="rId7" Type="http://schemas.openxmlformats.org/officeDocument/2006/relationships/font" Target="fonts/OswaldMedium-regular.fntdata"/><Relationship Id="rId8" Type="http://schemas.openxmlformats.org/officeDocument/2006/relationships/font" Target="fonts/Oswald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0" Type="http://schemas.openxmlformats.org/officeDocument/2006/relationships/image" Target="../media/image2.png"/><Relationship Id="rId9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7560000" cy="10691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-5" y="0"/>
            <a:ext cx="7560010" cy="10691999"/>
            <a:chOff x="-8" y="0"/>
            <a:chExt cx="7560010" cy="10691999"/>
          </a:xfrm>
        </p:grpSpPr>
        <p:pic>
          <p:nvPicPr>
            <p:cNvPr id="56" name="Google Shape;56;p13"/>
            <p:cNvPicPr preferRelativeResize="0"/>
            <p:nvPr/>
          </p:nvPicPr>
          <p:blipFill>
            <a:blip r:embed="rId4">
              <a:alphaModFix amt="79000"/>
            </a:blip>
            <a:stretch>
              <a:fillRect/>
            </a:stretch>
          </p:blipFill>
          <p:spPr>
            <a:xfrm>
              <a:off x="1885098" y="0"/>
              <a:ext cx="5674904" cy="1069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>
            <a:blip r:embed="rId5">
              <a:alphaModFix amt="79000"/>
            </a:blip>
            <a:stretch>
              <a:fillRect/>
            </a:stretch>
          </p:blipFill>
          <p:spPr>
            <a:xfrm>
              <a:off x="-8" y="0"/>
              <a:ext cx="7178466" cy="10691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13"/>
          <p:cNvSpPr/>
          <p:nvPr/>
        </p:nvSpPr>
        <p:spPr>
          <a:xfrm rot="317222">
            <a:off x="694865" y="1574875"/>
            <a:ext cx="6180417" cy="22439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50000">
                      <a:srgbClr val="DDDCDA"/>
                    </a:gs>
                    <a:gs pos="100000">
                      <a:srgbClr val="A19F9D"/>
                    </a:gs>
                  </a:gsLst>
                  <a:lin ang="5400012" scaled="0"/>
                </a:gradFill>
                <a:latin typeface="Oswald"/>
              </a:rPr>
              <a:t>SUPER</a:t>
            </a:r>
          </a:p>
        </p:txBody>
      </p:sp>
      <p:sp>
        <p:nvSpPr>
          <p:cNvPr id="59" name="Google Shape;59;p13"/>
          <p:cNvSpPr/>
          <p:nvPr/>
        </p:nvSpPr>
        <p:spPr>
          <a:xfrm rot="-429528">
            <a:off x="803553" y="3690427"/>
            <a:ext cx="6143991" cy="268904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FAB617"/>
                    </a:gs>
                    <a:gs pos="50000">
                      <a:srgbClr val="F8A917"/>
                    </a:gs>
                    <a:gs pos="100000">
                      <a:srgbClr val="EE751F"/>
                    </a:gs>
                  </a:gsLst>
                  <a:lin ang="5400012" scaled="0"/>
                </a:gradFill>
                <a:latin typeface="Oswald"/>
              </a:rPr>
              <a:t>BOWL</a:t>
            </a: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9475" y="2758060"/>
            <a:ext cx="4055348" cy="54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16386" y="2823704"/>
            <a:ext cx="4295549" cy="54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2849" y="1469298"/>
            <a:ext cx="5674901" cy="8477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3"/>
          <p:cNvGrpSpPr/>
          <p:nvPr/>
        </p:nvGrpSpPr>
        <p:grpSpPr>
          <a:xfrm>
            <a:off x="802537" y="-15862"/>
            <a:ext cx="5954927" cy="10716714"/>
            <a:chOff x="999375" y="-15862"/>
            <a:chExt cx="5954927" cy="10716714"/>
          </a:xfrm>
        </p:grpSpPr>
        <p:pic>
          <p:nvPicPr>
            <p:cNvPr id="64" name="Google Shape;6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99375" y="10364273"/>
              <a:ext cx="5954924" cy="336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99375" y="-15862"/>
              <a:ext cx="5954927" cy="3517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13"/>
          <p:cNvSpPr/>
          <p:nvPr/>
        </p:nvSpPr>
        <p:spPr>
          <a:xfrm>
            <a:off x="2547965" y="7057747"/>
            <a:ext cx="2464070" cy="440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AB617"/>
                    </a:gs>
                    <a:gs pos="50000">
                      <a:srgbClr val="F8A917"/>
                    </a:gs>
                    <a:gs pos="100000">
                      <a:srgbClr val="EE751F"/>
                    </a:gs>
                  </a:gsLst>
                  <a:lin ang="5400012" scaled="0"/>
                </a:gradFill>
                <a:latin typeface="Oswald;600"/>
              </a:rPr>
              <a:t>FINAL GAME</a:t>
            </a:r>
          </a:p>
        </p:txBody>
      </p:sp>
      <p:grpSp>
        <p:nvGrpSpPr>
          <p:cNvPr id="67" name="Google Shape;67;p13"/>
          <p:cNvGrpSpPr/>
          <p:nvPr/>
        </p:nvGrpSpPr>
        <p:grpSpPr>
          <a:xfrm>
            <a:off x="545523" y="7659688"/>
            <a:ext cx="6468954" cy="754200"/>
            <a:chOff x="531790" y="7620000"/>
            <a:chExt cx="6468954" cy="754200"/>
          </a:xfrm>
        </p:grpSpPr>
        <p:grpSp>
          <p:nvGrpSpPr>
            <p:cNvPr id="68" name="Google Shape;68;p13"/>
            <p:cNvGrpSpPr/>
            <p:nvPr/>
          </p:nvGrpSpPr>
          <p:grpSpPr>
            <a:xfrm>
              <a:off x="531790" y="7691513"/>
              <a:ext cx="6468954" cy="611175"/>
              <a:chOff x="531825" y="7739075"/>
              <a:chExt cx="6465075" cy="611175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6080125" y="7739075"/>
                <a:ext cx="916775" cy="611175"/>
              </a:xfrm>
              <a:prstGeom prst="flowChartOnlineStorage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 rot="10800000">
                <a:off x="531825" y="7739075"/>
                <a:ext cx="916775" cy="611175"/>
              </a:xfrm>
              <a:prstGeom prst="flowChartOnlineStorage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>
                <a:off x="889000" y="7739075"/>
                <a:ext cx="5532600" cy="611100"/>
              </a:xfrm>
              <a:prstGeom prst="rect">
                <a:avLst/>
              </a:prstGeom>
              <a:solidFill>
                <a:srgbClr val="02111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" name="Google Shape;72;p13"/>
            <p:cNvGrpSpPr/>
            <p:nvPr/>
          </p:nvGrpSpPr>
          <p:grpSpPr>
            <a:xfrm>
              <a:off x="877888" y="7743575"/>
              <a:ext cx="5761075" cy="538800"/>
              <a:chOff x="877888" y="7807350"/>
              <a:chExt cx="5761075" cy="538800"/>
            </a:xfrm>
          </p:grpSpPr>
          <p:sp>
            <p:nvSpPr>
              <p:cNvPr id="73" name="Google Shape;73;p13"/>
              <p:cNvSpPr txBox="1"/>
              <p:nvPr/>
            </p:nvSpPr>
            <p:spPr>
              <a:xfrm>
                <a:off x="877888" y="7807350"/>
                <a:ext cx="23559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500">
                    <a:solidFill>
                      <a:schemeClr val="lt1"/>
                    </a:solidFill>
                    <a:latin typeface="Oswald Medium"/>
                    <a:ea typeface="Oswald Medium"/>
                    <a:cs typeface="Oswald Medium"/>
                    <a:sym typeface="Oswald Medium"/>
                  </a:rPr>
                  <a:t>TEAMNAME 1</a:t>
                </a:r>
                <a:endParaRPr sz="3500">
                  <a:solidFill>
                    <a:schemeClr val="lt1"/>
                  </a:solidFill>
                  <a:latin typeface="Oswald Medium"/>
                  <a:ea typeface="Oswald Medium"/>
                  <a:cs typeface="Oswald Medium"/>
                  <a:sym typeface="Oswald Medium"/>
                </a:endParaRPr>
              </a:p>
            </p:txBody>
          </p:sp>
          <p:sp>
            <p:nvSpPr>
              <p:cNvPr id="74" name="Google Shape;74;p13"/>
              <p:cNvSpPr txBox="1"/>
              <p:nvPr/>
            </p:nvSpPr>
            <p:spPr>
              <a:xfrm>
                <a:off x="4283063" y="7807350"/>
                <a:ext cx="23559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500">
                    <a:solidFill>
                      <a:schemeClr val="lt1"/>
                    </a:solidFill>
                    <a:latin typeface="Oswald Medium"/>
                    <a:ea typeface="Oswald Medium"/>
                    <a:cs typeface="Oswald Medium"/>
                    <a:sym typeface="Oswald Medium"/>
                  </a:rPr>
                  <a:t>TEAMNAME 2</a:t>
                </a:r>
                <a:endParaRPr sz="3500">
                  <a:solidFill>
                    <a:schemeClr val="lt1"/>
                  </a:solidFill>
                  <a:latin typeface="Oswald Medium"/>
                  <a:ea typeface="Oswald Medium"/>
                  <a:cs typeface="Oswald Medium"/>
                  <a:sym typeface="Oswald Medium"/>
                </a:endParaRPr>
              </a:p>
            </p:txBody>
          </p:sp>
        </p:grpSp>
        <p:grpSp>
          <p:nvGrpSpPr>
            <p:cNvPr id="75" name="Google Shape;75;p13"/>
            <p:cNvGrpSpPr/>
            <p:nvPr/>
          </p:nvGrpSpPr>
          <p:grpSpPr>
            <a:xfrm>
              <a:off x="3402900" y="7620000"/>
              <a:ext cx="754200" cy="754200"/>
              <a:chOff x="3402900" y="7620000"/>
              <a:chExt cx="754200" cy="754200"/>
            </a:xfrm>
          </p:grpSpPr>
          <p:sp>
            <p:nvSpPr>
              <p:cNvPr id="76" name="Google Shape;76;p13"/>
              <p:cNvSpPr/>
              <p:nvPr/>
            </p:nvSpPr>
            <p:spPr>
              <a:xfrm>
                <a:off x="3402900" y="7620000"/>
                <a:ext cx="754200" cy="754200"/>
              </a:xfrm>
              <a:prstGeom prst="diamond">
                <a:avLst/>
              </a:prstGeom>
              <a:gradFill>
                <a:gsLst>
                  <a:gs pos="0">
                    <a:srgbClr val="FAB617"/>
                  </a:gs>
                  <a:gs pos="50000">
                    <a:srgbClr val="F8A917"/>
                  </a:gs>
                  <a:gs pos="100000">
                    <a:srgbClr val="EE751F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13"/>
              <p:cNvSpPr txBox="1"/>
              <p:nvPr/>
            </p:nvSpPr>
            <p:spPr>
              <a:xfrm>
                <a:off x="3541800" y="7720050"/>
                <a:ext cx="4764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3600">
                    <a:solidFill>
                      <a:srgbClr val="021116"/>
                    </a:solidFill>
                    <a:latin typeface="Oswald SemiBold"/>
                    <a:ea typeface="Oswald SemiBold"/>
                    <a:cs typeface="Oswald SemiBold"/>
                    <a:sym typeface="Oswald SemiBold"/>
                  </a:rPr>
                  <a:t>vs</a:t>
                </a:r>
                <a:endParaRPr sz="3600">
                  <a:solidFill>
                    <a:srgbClr val="021116"/>
                  </a:solidFill>
                  <a:latin typeface="Oswald SemiBold"/>
                  <a:ea typeface="Oswald SemiBold"/>
                  <a:cs typeface="Oswald SemiBold"/>
                  <a:sym typeface="Oswald SemiBold"/>
                </a:endParaRPr>
              </a:p>
            </p:txBody>
          </p:sp>
        </p:grpSp>
      </p:grpSp>
      <p:grpSp>
        <p:nvGrpSpPr>
          <p:cNvPr id="78" name="Google Shape;78;p13"/>
          <p:cNvGrpSpPr/>
          <p:nvPr/>
        </p:nvGrpSpPr>
        <p:grpSpPr>
          <a:xfrm>
            <a:off x="1142850" y="8550025"/>
            <a:ext cx="5274300" cy="984738"/>
            <a:chOff x="1142850" y="8550025"/>
            <a:chExt cx="5274300" cy="984738"/>
          </a:xfrm>
        </p:grpSpPr>
        <p:sp>
          <p:nvSpPr>
            <p:cNvPr id="79" name="Google Shape;79;p13"/>
            <p:cNvSpPr txBox="1"/>
            <p:nvPr/>
          </p:nvSpPr>
          <p:spPr>
            <a:xfrm>
              <a:off x="1142850" y="8550025"/>
              <a:ext cx="5274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70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YOUR CLUB NAME, 19TH AVENUE, NY</a:t>
              </a:r>
              <a:endPara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0" name="Google Shape;80;p13"/>
            <p:cNvSpPr txBox="1"/>
            <p:nvPr/>
          </p:nvSpPr>
          <p:spPr>
            <a:xfrm>
              <a:off x="1142850" y="9042163"/>
              <a:ext cx="5274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200">
                  <a:solidFill>
                    <a:srgbClr val="FAB617"/>
                  </a:solidFill>
                  <a:latin typeface="Oswald"/>
                  <a:ea typeface="Oswald"/>
                  <a:cs typeface="Oswald"/>
                  <a:sym typeface="Oswald"/>
                </a:rPr>
                <a:t>DOOR OPEN AT 5PM, ENTRY 5$</a:t>
              </a:r>
              <a:endParaRPr sz="3200">
                <a:solidFill>
                  <a:srgbClr val="FAB61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81" name="Google Shape;81;p13"/>
          <p:cNvSpPr txBox="1"/>
          <p:nvPr/>
        </p:nvSpPr>
        <p:spPr>
          <a:xfrm>
            <a:off x="448050" y="9623275"/>
            <a:ext cx="6663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info: 905-958-95-95 - run@gmail.com - runsite.com</a:t>
            </a:r>
            <a:endParaRPr sz="1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1255800" y="744538"/>
            <a:ext cx="504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FCBF0A"/>
                </a:solidFill>
                <a:latin typeface="Poppins"/>
                <a:ea typeface="Poppins"/>
                <a:cs typeface="Poppins"/>
                <a:sym typeface="Poppins"/>
              </a:rPr>
              <a:t>F E B R U A R Y  1 1 , 2 0 2 4</a:t>
            </a:r>
            <a:endParaRPr sz="2600">
              <a:solidFill>
                <a:srgbClr val="FCBF0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