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5000"/>
          </a:blip>
          <a:srcRect b="27679" l="29009" r="29009" t="27711"/>
          <a:stretch/>
        </p:blipFill>
        <p:spPr>
          <a:xfrm>
            <a:off x="0" y="-5975"/>
            <a:ext cx="10691999" cy="75719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1344750" y="1106100"/>
            <a:ext cx="8539200" cy="5866426"/>
            <a:chOff x="1344750" y="1106100"/>
            <a:chExt cx="8539200" cy="5866426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1353787" y="1112333"/>
              <a:ext cx="8521216" cy="532017"/>
              <a:chOff x="1176783" y="959300"/>
              <a:chExt cx="9019069" cy="563100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1176783" y="959300"/>
                <a:ext cx="819915" cy="563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grpSp>
            <p:nvGrpSpPr>
              <p:cNvPr id="58" name="Google Shape;58;p13"/>
              <p:cNvGrpSpPr/>
              <p:nvPr/>
            </p:nvGrpSpPr>
            <p:grpSpPr>
              <a:xfrm>
                <a:off x="1996698" y="959300"/>
                <a:ext cx="8199153" cy="563100"/>
                <a:chOff x="1996698" y="959300"/>
                <a:chExt cx="8199153" cy="563100"/>
              </a:xfrm>
            </p:grpSpPr>
            <p:sp>
              <p:nvSpPr>
                <p:cNvPr id="59" name="Google Shape;59;p13"/>
                <p:cNvSpPr txBox="1"/>
                <p:nvPr/>
              </p:nvSpPr>
              <p:spPr>
                <a:xfrm>
                  <a:off x="1996698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0" name="Google Shape;60;p13"/>
                <p:cNvSpPr txBox="1"/>
                <p:nvPr/>
              </p:nvSpPr>
              <p:spPr>
                <a:xfrm>
                  <a:off x="2816614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1" name="Google Shape;61;p13"/>
                <p:cNvSpPr txBox="1"/>
                <p:nvPr/>
              </p:nvSpPr>
              <p:spPr>
                <a:xfrm>
                  <a:off x="3636529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2" name="Google Shape;62;p13"/>
                <p:cNvSpPr txBox="1"/>
                <p:nvPr/>
              </p:nvSpPr>
              <p:spPr>
                <a:xfrm>
                  <a:off x="4456444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3" name="Google Shape;63;p13"/>
                <p:cNvSpPr txBox="1"/>
                <p:nvPr/>
              </p:nvSpPr>
              <p:spPr>
                <a:xfrm>
                  <a:off x="5276360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4" name="Google Shape;64;p13"/>
                <p:cNvSpPr txBox="1"/>
                <p:nvPr/>
              </p:nvSpPr>
              <p:spPr>
                <a:xfrm>
                  <a:off x="6096275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5" name="Google Shape;65;p13"/>
                <p:cNvSpPr txBox="1"/>
                <p:nvPr/>
              </p:nvSpPr>
              <p:spPr>
                <a:xfrm>
                  <a:off x="6916190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6" name="Google Shape;66;p13"/>
                <p:cNvSpPr txBox="1"/>
                <p:nvPr/>
              </p:nvSpPr>
              <p:spPr>
                <a:xfrm>
                  <a:off x="7736106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7" name="Google Shape;67;p13"/>
                <p:cNvSpPr txBox="1"/>
                <p:nvPr/>
              </p:nvSpPr>
              <p:spPr>
                <a:xfrm>
                  <a:off x="8556021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9375936" y="959300"/>
                  <a:ext cx="819915" cy="563100"/>
                </a:xfrm>
                <a:prstGeom prst="rect">
                  <a:avLst/>
                </a:prstGeom>
                <a:solidFill>
                  <a:srgbClr val="B7B7B7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</p:grpSp>
        <p:sp>
          <p:nvSpPr>
            <p:cNvPr id="69" name="Google Shape;69;p13"/>
            <p:cNvSpPr/>
            <p:nvPr/>
          </p:nvSpPr>
          <p:spPr>
            <a:xfrm>
              <a:off x="1344750" y="1106100"/>
              <a:ext cx="8539200" cy="58647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0" name="Google Shape;70;p13"/>
            <p:cNvGrpSpPr/>
            <p:nvPr/>
          </p:nvGrpSpPr>
          <p:grpSpPr>
            <a:xfrm>
              <a:off x="1353787" y="1644350"/>
              <a:ext cx="774656" cy="5320169"/>
              <a:chOff x="1176783" y="1522400"/>
              <a:chExt cx="819915" cy="563100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1176783" y="1522400"/>
                <a:ext cx="819915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1176783" y="20855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1176783" y="26486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1176783" y="32117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1176783" y="37748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1176783" y="43379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1176783" y="49010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1176783" y="54641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1176783" y="60272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1176783" y="6590300"/>
                <a:ext cx="819900" cy="563100"/>
              </a:xfrm>
              <a:prstGeom prst="rect">
                <a:avLst/>
              </a:prstGeom>
              <a:solidFill>
                <a:srgbClr val="B7B7B7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800"/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2128443" y="1644350"/>
              <a:ext cx="7746560" cy="5320169"/>
              <a:chOff x="1996698" y="1522400"/>
              <a:chExt cx="8199153" cy="5631000"/>
            </a:xfrm>
          </p:grpSpPr>
          <p:grpSp>
            <p:nvGrpSpPr>
              <p:cNvPr id="82" name="Google Shape;82;p13"/>
              <p:cNvGrpSpPr/>
              <p:nvPr/>
            </p:nvGrpSpPr>
            <p:grpSpPr>
              <a:xfrm>
                <a:off x="1996698" y="1522400"/>
                <a:ext cx="8199153" cy="563100"/>
                <a:chOff x="1996698" y="1522400"/>
                <a:chExt cx="8199153" cy="563100"/>
              </a:xfrm>
            </p:grpSpPr>
            <p:sp>
              <p:nvSpPr>
                <p:cNvPr id="83" name="Google Shape;83;p13"/>
                <p:cNvSpPr txBox="1"/>
                <p:nvPr/>
              </p:nvSpPr>
              <p:spPr>
                <a:xfrm>
                  <a:off x="1996698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4" name="Google Shape;84;p13"/>
                <p:cNvSpPr txBox="1"/>
                <p:nvPr/>
              </p:nvSpPr>
              <p:spPr>
                <a:xfrm>
                  <a:off x="2816614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3636529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4456444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7" name="Google Shape;87;p13"/>
                <p:cNvSpPr txBox="1"/>
                <p:nvPr/>
              </p:nvSpPr>
              <p:spPr>
                <a:xfrm>
                  <a:off x="5276360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6096275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6916190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0" name="Google Shape;90;p13"/>
                <p:cNvSpPr txBox="1"/>
                <p:nvPr/>
              </p:nvSpPr>
              <p:spPr>
                <a:xfrm>
                  <a:off x="7736106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1" name="Google Shape;91;p13"/>
                <p:cNvSpPr txBox="1"/>
                <p:nvPr/>
              </p:nvSpPr>
              <p:spPr>
                <a:xfrm>
                  <a:off x="8556021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9375936" y="1522400"/>
                  <a:ext cx="819915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1996698" y="20855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7" name="Google Shape;97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0" name="Google Shape;100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1996698" y="26486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0" name="Google Shape;110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4" name="Google Shape;114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15" name="Google Shape;115;p13"/>
              <p:cNvGrpSpPr/>
              <p:nvPr/>
            </p:nvGrpSpPr>
            <p:grpSpPr>
              <a:xfrm>
                <a:off x="1996698" y="32117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16" name="Google Shape;116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0" name="Google Shape;120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3" name="Google Shape;123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4" name="Google Shape;124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26" name="Google Shape;126;p13"/>
              <p:cNvGrpSpPr/>
              <p:nvPr/>
            </p:nvGrpSpPr>
            <p:grpSpPr>
              <a:xfrm>
                <a:off x="1996698" y="37748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27" name="Google Shape;127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0" name="Google Shape;130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2" name="Google Shape;132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5" name="Google Shape;135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37" name="Google Shape;137;p13"/>
              <p:cNvGrpSpPr/>
              <p:nvPr/>
            </p:nvGrpSpPr>
            <p:grpSpPr>
              <a:xfrm>
                <a:off x="1996698" y="43379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38" name="Google Shape;138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39" name="Google Shape;139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0" name="Google Shape;140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1" name="Google Shape;141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2" name="Google Shape;142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4" name="Google Shape;144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5" name="Google Shape;145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47" name="Google Shape;147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48" name="Google Shape;148;p13"/>
              <p:cNvGrpSpPr/>
              <p:nvPr/>
            </p:nvGrpSpPr>
            <p:grpSpPr>
              <a:xfrm>
                <a:off x="1996698" y="49010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49" name="Google Shape;149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0" name="Google Shape;150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1" name="Google Shape;151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2" name="Google Shape;152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3" name="Google Shape;153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4" name="Google Shape;154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5" name="Google Shape;155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6" name="Google Shape;156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7" name="Google Shape;157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58" name="Google Shape;158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59" name="Google Shape;159;p13"/>
              <p:cNvGrpSpPr/>
              <p:nvPr/>
            </p:nvGrpSpPr>
            <p:grpSpPr>
              <a:xfrm>
                <a:off x="1996698" y="54641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60" name="Google Shape;160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1" name="Google Shape;161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2" name="Google Shape;162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3" name="Google Shape;163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4" name="Google Shape;164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5" name="Google Shape;165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6" name="Google Shape;166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69" name="Google Shape;169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70" name="Google Shape;170;p13"/>
              <p:cNvGrpSpPr/>
              <p:nvPr/>
            </p:nvGrpSpPr>
            <p:grpSpPr>
              <a:xfrm>
                <a:off x="1996698" y="60272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71" name="Google Shape;171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3" name="Google Shape;173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4" name="Google Shape;174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5" name="Google Shape;175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6" name="Google Shape;176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7" name="Google Shape;177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79" name="Google Shape;179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0" name="Google Shape;180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  <p:grpSp>
            <p:nvGrpSpPr>
              <p:cNvPr id="181" name="Google Shape;181;p13"/>
              <p:cNvGrpSpPr/>
              <p:nvPr/>
            </p:nvGrpSpPr>
            <p:grpSpPr>
              <a:xfrm>
                <a:off x="1996698" y="6590300"/>
                <a:ext cx="8199138" cy="563100"/>
                <a:chOff x="1996698" y="1522400"/>
                <a:chExt cx="8199138" cy="563100"/>
              </a:xfrm>
            </p:grpSpPr>
            <p:sp>
              <p:nvSpPr>
                <p:cNvPr id="182" name="Google Shape;182;p13"/>
                <p:cNvSpPr txBox="1"/>
                <p:nvPr/>
              </p:nvSpPr>
              <p:spPr>
                <a:xfrm>
                  <a:off x="1996698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3" name="Google Shape;183;p13"/>
                <p:cNvSpPr txBox="1"/>
                <p:nvPr/>
              </p:nvSpPr>
              <p:spPr>
                <a:xfrm>
                  <a:off x="281661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4" name="Google Shape;184;p13"/>
                <p:cNvSpPr txBox="1"/>
                <p:nvPr/>
              </p:nvSpPr>
              <p:spPr>
                <a:xfrm>
                  <a:off x="3636529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5" name="Google Shape;185;p13"/>
                <p:cNvSpPr txBox="1"/>
                <p:nvPr/>
              </p:nvSpPr>
              <p:spPr>
                <a:xfrm>
                  <a:off x="4456444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6" name="Google Shape;186;p13"/>
                <p:cNvSpPr txBox="1"/>
                <p:nvPr/>
              </p:nvSpPr>
              <p:spPr>
                <a:xfrm>
                  <a:off x="527636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7" name="Google Shape;187;p13"/>
                <p:cNvSpPr txBox="1"/>
                <p:nvPr/>
              </p:nvSpPr>
              <p:spPr>
                <a:xfrm>
                  <a:off x="6096275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8" name="Google Shape;188;p13"/>
                <p:cNvSpPr txBox="1"/>
                <p:nvPr/>
              </p:nvSpPr>
              <p:spPr>
                <a:xfrm>
                  <a:off x="6916190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89" name="Google Shape;189;p13"/>
                <p:cNvSpPr txBox="1"/>
                <p:nvPr/>
              </p:nvSpPr>
              <p:spPr>
                <a:xfrm>
                  <a:off x="773610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90" name="Google Shape;190;p13"/>
                <p:cNvSpPr txBox="1"/>
                <p:nvPr/>
              </p:nvSpPr>
              <p:spPr>
                <a:xfrm>
                  <a:off x="8556021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  <p:sp>
              <p:nvSpPr>
                <p:cNvPr id="191" name="Google Shape;191;p13"/>
                <p:cNvSpPr txBox="1"/>
                <p:nvPr/>
              </p:nvSpPr>
              <p:spPr>
                <a:xfrm>
                  <a:off x="9375936" y="1522400"/>
                  <a:ext cx="819900" cy="5631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800"/>
                </a:p>
              </p:txBody>
            </p:sp>
          </p:grpSp>
        </p:grpSp>
        <p:grpSp>
          <p:nvGrpSpPr>
            <p:cNvPr id="192" name="Google Shape;192;p13"/>
            <p:cNvGrpSpPr/>
            <p:nvPr/>
          </p:nvGrpSpPr>
          <p:grpSpPr>
            <a:xfrm>
              <a:off x="2128208" y="1109026"/>
              <a:ext cx="7747500" cy="5863500"/>
              <a:chOff x="2128208" y="1109026"/>
              <a:chExt cx="7747500" cy="5863500"/>
            </a:xfrm>
          </p:grpSpPr>
          <p:cxnSp>
            <p:nvCxnSpPr>
              <p:cNvPr id="193" name="Google Shape;193;p13"/>
              <p:cNvCxnSpPr/>
              <p:nvPr/>
            </p:nvCxnSpPr>
            <p:spPr>
              <a:xfrm>
                <a:off x="2136269" y="1109026"/>
                <a:ext cx="0" cy="586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4" name="Google Shape;194;p13"/>
              <p:cNvCxnSpPr/>
              <p:nvPr/>
            </p:nvCxnSpPr>
            <p:spPr>
              <a:xfrm>
                <a:off x="2128208" y="1642645"/>
                <a:ext cx="7747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95" name="Google Shape;195;p13"/>
          <p:cNvGrpSpPr/>
          <p:nvPr/>
        </p:nvGrpSpPr>
        <p:grpSpPr>
          <a:xfrm>
            <a:off x="2889283" y="569795"/>
            <a:ext cx="6180409" cy="323263"/>
            <a:chOff x="1666725" y="182400"/>
            <a:chExt cx="6541500" cy="342150"/>
          </a:xfrm>
        </p:grpSpPr>
        <p:cxnSp>
          <p:nvCxnSpPr>
            <p:cNvPr id="196" name="Google Shape;196;p13"/>
            <p:cNvCxnSpPr/>
            <p:nvPr/>
          </p:nvCxnSpPr>
          <p:spPr>
            <a:xfrm>
              <a:off x="1666725" y="524550"/>
              <a:ext cx="65415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7" name="Google Shape;197;p13"/>
            <p:cNvSpPr txBox="1"/>
            <p:nvPr/>
          </p:nvSpPr>
          <p:spPr>
            <a:xfrm>
              <a:off x="1666725" y="182400"/>
              <a:ext cx="6541500" cy="34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chemeClr val="dk1"/>
                </a:solidFill>
              </a:endParaRPr>
            </a:p>
          </p:txBody>
        </p:sp>
      </p:grpSp>
      <p:grpSp>
        <p:nvGrpSpPr>
          <p:cNvPr id="198" name="Google Shape;198;p13"/>
          <p:cNvGrpSpPr/>
          <p:nvPr/>
        </p:nvGrpSpPr>
        <p:grpSpPr>
          <a:xfrm>
            <a:off x="816243" y="2186108"/>
            <a:ext cx="322271" cy="4261498"/>
            <a:chOff x="342575" y="1243400"/>
            <a:chExt cx="341100" cy="5083500"/>
          </a:xfrm>
        </p:grpSpPr>
        <p:cxnSp>
          <p:nvCxnSpPr>
            <p:cNvPr id="199" name="Google Shape;199;p13"/>
            <p:cNvCxnSpPr/>
            <p:nvPr/>
          </p:nvCxnSpPr>
          <p:spPr>
            <a:xfrm>
              <a:off x="683675" y="1243400"/>
              <a:ext cx="0" cy="508350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0" name="Google Shape;200;p13"/>
            <p:cNvSpPr txBox="1"/>
            <p:nvPr/>
          </p:nvSpPr>
          <p:spPr>
            <a:xfrm rot="-5400000">
              <a:off x="-2018875" y="3605850"/>
              <a:ext cx="5064000" cy="34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1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