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5000"/>
          </a:blip>
          <a:srcRect b="27679" l="29009" r="29009" t="27711"/>
          <a:stretch/>
        </p:blipFill>
        <p:spPr>
          <a:xfrm>
            <a:off x="0" y="-5975"/>
            <a:ext cx="10691999" cy="75719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1344750" y="1106100"/>
            <a:ext cx="8539200" cy="5866426"/>
            <a:chOff x="1344750" y="1106100"/>
            <a:chExt cx="8539200" cy="5866426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1353787" y="1112333"/>
              <a:ext cx="8521216" cy="532017"/>
              <a:chOff x="1176783" y="959300"/>
              <a:chExt cx="9019069" cy="563100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1176783" y="959300"/>
                <a:ext cx="819915" cy="563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  <p:grpSp>
            <p:nvGrpSpPr>
              <p:cNvPr id="58" name="Google Shape;58;p13"/>
              <p:cNvGrpSpPr/>
              <p:nvPr/>
            </p:nvGrpSpPr>
            <p:grpSpPr>
              <a:xfrm>
                <a:off x="1996698" y="959300"/>
                <a:ext cx="8199153" cy="563100"/>
                <a:chOff x="1996698" y="959300"/>
                <a:chExt cx="8199153" cy="563100"/>
              </a:xfrm>
            </p:grpSpPr>
            <p:sp>
              <p:nvSpPr>
                <p:cNvPr id="59" name="Google Shape;59;p13"/>
                <p:cNvSpPr txBox="1"/>
                <p:nvPr/>
              </p:nvSpPr>
              <p:spPr>
                <a:xfrm>
                  <a:off x="1996698" y="959300"/>
                  <a:ext cx="819915" cy="563100"/>
                </a:xfrm>
                <a:prstGeom prst="rect">
                  <a:avLst/>
                </a:prstGeom>
                <a:solidFill>
                  <a:srgbClr val="B7B7B7"/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60" name="Google Shape;60;p13"/>
                <p:cNvSpPr txBox="1"/>
                <p:nvPr/>
              </p:nvSpPr>
              <p:spPr>
                <a:xfrm>
                  <a:off x="2816614" y="959300"/>
                  <a:ext cx="819915" cy="563100"/>
                </a:xfrm>
                <a:prstGeom prst="rect">
                  <a:avLst/>
                </a:prstGeom>
                <a:solidFill>
                  <a:srgbClr val="B7B7B7"/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61" name="Google Shape;61;p13"/>
                <p:cNvSpPr txBox="1"/>
                <p:nvPr/>
              </p:nvSpPr>
              <p:spPr>
                <a:xfrm>
                  <a:off x="3636529" y="959300"/>
                  <a:ext cx="819915" cy="563100"/>
                </a:xfrm>
                <a:prstGeom prst="rect">
                  <a:avLst/>
                </a:prstGeom>
                <a:solidFill>
                  <a:srgbClr val="B7B7B7"/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62" name="Google Shape;62;p13"/>
                <p:cNvSpPr txBox="1"/>
                <p:nvPr/>
              </p:nvSpPr>
              <p:spPr>
                <a:xfrm>
                  <a:off x="4456444" y="959300"/>
                  <a:ext cx="819915" cy="563100"/>
                </a:xfrm>
                <a:prstGeom prst="rect">
                  <a:avLst/>
                </a:prstGeom>
                <a:solidFill>
                  <a:srgbClr val="B7B7B7"/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63" name="Google Shape;63;p13"/>
                <p:cNvSpPr txBox="1"/>
                <p:nvPr/>
              </p:nvSpPr>
              <p:spPr>
                <a:xfrm>
                  <a:off x="5276360" y="959300"/>
                  <a:ext cx="819915" cy="563100"/>
                </a:xfrm>
                <a:prstGeom prst="rect">
                  <a:avLst/>
                </a:prstGeom>
                <a:solidFill>
                  <a:srgbClr val="B7B7B7"/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64" name="Google Shape;64;p13"/>
                <p:cNvSpPr txBox="1"/>
                <p:nvPr/>
              </p:nvSpPr>
              <p:spPr>
                <a:xfrm>
                  <a:off x="6096275" y="959300"/>
                  <a:ext cx="819915" cy="563100"/>
                </a:xfrm>
                <a:prstGeom prst="rect">
                  <a:avLst/>
                </a:prstGeom>
                <a:solidFill>
                  <a:srgbClr val="B7B7B7"/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65" name="Google Shape;65;p13"/>
                <p:cNvSpPr txBox="1"/>
                <p:nvPr/>
              </p:nvSpPr>
              <p:spPr>
                <a:xfrm>
                  <a:off x="6916190" y="959300"/>
                  <a:ext cx="819915" cy="563100"/>
                </a:xfrm>
                <a:prstGeom prst="rect">
                  <a:avLst/>
                </a:prstGeom>
                <a:solidFill>
                  <a:srgbClr val="B7B7B7"/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66" name="Google Shape;66;p13"/>
                <p:cNvSpPr txBox="1"/>
                <p:nvPr/>
              </p:nvSpPr>
              <p:spPr>
                <a:xfrm>
                  <a:off x="7736106" y="959300"/>
                  <a:ext cx="819915" cy="563100"/>
                </a:xfrm>
                <a:prstGeom prst="rect">
                  <a:avLst/>
                </a:prstGeom>
                <a:solidFill>
                  <a:srgbClr val="B7B7B7"/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67" name="Google Shape;67;p13"/>
                <p:cNvSpPr txBox="1"/>
                <p:nvPr/>
              </p:nvSpPr>
              <p:spPr>
                <a:xfrm>
                  <a:off x="8556021" y="959300"/>
                  <a:ext cx="819915" cy="563100"/>
                </a:xfrm>
                <a:prstGeom prst="rect">
                  <a:avLst/>
                </a:prstGeom>
                <a:solidFill>
                  <a:srgbClr val="B7B7B7"/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68" name="Google Shape;68;p13"/>
                <p:cNvSpPr txBox="1"/>
                <p:nvPr/>
              </p:nvSpPr>
              <p:spPr>
                <a:xfrm>
                  <a:off x="9375936" y="959300"/>
                  <a:ext cx="819915" cy="563100"/>
                </a:xfrm>
                <a:prstGeom prst="rect">
                  <a:avLst/>
                </a:prstGeom>
                <a:solidFill>
                  <a:srgbClr val="B7B7B7"/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</p:grpSp>
        <p:sp>
          <p:nvSpPr>
            <p:cNvPr id="69" name="Google Shape;69;p13"/>
            <p:cNvSpPr/>
            <p:nvPr/>
          </p:nvSpPr>
          <p:spPr>
            <a:xfrm>
              <a:off x="1344750" y="1106100"/>
              <a:ext cx="8539200" cy="5864700"/>
            </a:xfrm>
            <a:prstGeom prst="rect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0" name="Google Shape;70;p13"/>
            <p:cNvGrpSpPr/>
            <p:nvPr/>
          </p:nvGrpSpPr>
          <p:grpSpPr>
            <a:xfrm>
              <a:off x="1353787" y="1644350"/>
              <a:ext cx="774656" cy="5320169"/>
              <a:chOff x="1176783" y="1522400"/>
              <a:chExt cx="819915" cy="5631000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1176783" y="1522400"/>
                <a:ext cx="819915" cy="563100"/>
              </a:xfrm>
              <a:prstGeom prst="rect">
                <a:avLst/>
              </a:prstGeom>
              <a:solidFill>
                <a:srgbClr val="B7B7B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1176783" y="2085500"/>
                <a:ext cx="819900" cy="563100"/>
              </a:xfrm>
              <a:prstGeom prst="rect">
                <a:avLst/>
              </a:prstGeom>
              <a:solidFill>
                <a:srgbClr val="B7B7B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1176783" y="2648600"/>
                <a:ext cx="819900" cy="563100"/>
              </a:xfrm>
              <a:prstGeom prst="rect">
                <a:avLst/>
              </a:prstGeom>
              <a:solidFill>
                <a:srgbClr val="B7B7B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1176783" y="3211700"/>
                <a:ext cx="819900" cy="563100"/>
              </a:xfrm>
              <a:prstGeom prst="rect">
                <a:avLst/>
              </a:prstGeom>
              <a:solidFill>
                <a:srgbClr val="B7B7B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1176783" y="3774800"/>
                <a:ext cx="819900" cy="563100"/>
              </a:xfrm>
              <a:prstGeom prst="rect">
                <a:avLst/>
              </a:prstGeom>
              <a:solidFill>
                <a:srgbClr val="B7B7B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1176783" y="4337900"/>
                <a:ext cx="819900" cy="563100"/>
              </a:xfrm>
              <a:prstGeom prst="rect">
                <a:avLst/>
              </a:prstGeom>
              <a:solidFill>
                <a:srgbClr val="B7B7B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1176783" y="4901000"/>
                <a:ext cx="819900" cy="563100"/>
              </a:xfrm>
              <a:prstGeom prst="rect">
                <a:avLst/>
              </a:prstGeom>
              <a:solidFill>
                <a:srgbClr val="B7B7B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1176783" y="5464100"/>
                <a:ext cx="819900" cy="563100"/>
              </a:xfrm>
              <a:prstGeom prst="rect">
                <a:avLst/>
              </a:prstGeom>
              <a:solidFill>
                <a:srgbClr val="B7B7B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1176783" y="6027200"/>
                <a:ext cx="819900" cy="563100"/>
              </a:xfrm>
              <a:prstGeom prst="rect">
                <a:avLst/>
              </a:prstGeom>
              <a:solidFill>
                <a:srgbClr val="B7B7B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1176783" y="6590300"/>
                <a:ext cx="819900" cy="563100"/>
              </a:xfrm>
              <a:prstGeom prst="rect">
                <a:avLst/>
              </a:prstGeom>
              <a:solidFill>
                <a:srgbClr val="B7B7B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/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2128443" y="1644350"/>
              <a:ext cx="7746560" cy="5320169"/>
              <a:chOff x="1996698" y="1522400"/>
              <a:chExt cx="8199153" cy="5631000"/>
            </a:xfrm>
          </p:grpSpPr>
          <p:grpSp>
            <p:nvGrpSpPr>
              <p:cNvPr id="82" name="Google Shape;82;p13"/>
              <p:cNvGrpSpPr/>
              <p:nvPr/>
            </p:nvGrpSpPr>
            <p:grpSpPr>
              <a:xfrm>
                <a:off x="1996698" y="1522400"/>
                <a:ext cx="8199153" cy="563100"/>
                <a:chOff x="1996698" y="1522400"/>
                <a:chExt cx="8199153" cy="563100"/>
              </a:xfrm>
            </p:grpSpPr>
            <p:sp>
              <p:nvSpPr>
                <p:cNvPr id="83" name="Google Shape;83;p13"/>
                <p:cNvSpPr txBox="1"/>
                <p:nvPr/>
              </p:nvSpPr>
              <p:spPr>
                <a:xfrm>
                  <a:off x="1996698" y="1522400"/>
                  <a:ext cx="819915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84" name="Google Shape;84;p13"/>
                <p:cNvSpPr txBox="1"/>
                <p:nvPr/>
              </p:nvSpPr>
              <p:spPr>
                <a:xfrm>
                  <a:off x="2816614" y="1522400"/>
                  <a:ext cx="819915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85" name="Google Shape;85;p13"/>
                <p:cNvSpPr txBox="1"/>
                <p:nvPr/>
              </p:nvSpPr>
              <p:spPr>
                <a:xfrm>
                  <a:off x="3636529" y="1522400"/>
                  <a:ext cx="819915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86" name="Google Shape;86;p13"/>
                <p:cNvSpPr txBox="1"/>
                <p:nvPr/>
              </p:nvSpPr>
              <p:spPr>
                <a:xfrm>
                  <a:off x="4456444" y="1522400"/>
                  <a:ext cx="819915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87" name="Google Shape;87;p13"/>
                <p:cNvSpPr txBox="1"/>
                <p:nvPr/>
              </p:nvSpPr>
              <p:spPr>
                <a:xfrm>
                  <a:off x="5276360" y="1522400"/>
                  <a:ext cx="819915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88" name="Google Shape;88;p13"/>
                <p:cNvSpPr txBox="1"/>
                <p:nvPr/>
              </p:nvSpPr>
              <p:spPr>
                <a:xfrm>
                  <a:off x="6096275" y="1522400"/>
                  <a:ext cx="819915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89" name="Google Shape;89;p13"/>
                <p:cNvSpPr txBox="1"/>
                <p:nvPr/>
              </p:nvSpPr>
              <p:spPr>
                <a:xfrm>
                  <a:off x="6916190" y="1522400"/>
                  <a:ext cx="819915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90" name="Google Shape;90;p13"/>
                <p:cNvSpPr txBox="1"/>
                <p:nvPr/>
              </p:nvSpPr>
              <p:spPr>
                <a:xfrm>
                  <a:off x="7736106" y="1522400"/>
                  <a:ext cx="819915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91" name="Google Shape;91;p13"/>
                <p:cNvSpPr txBox="1"/>
                <p:nvPr/>
              </p:nvSpPr>
              <p:spPr>
                <a:xfrm>
                  <a:off x="8556021" y="1522400"/>
                  <a:ext cx="819915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92" name="Google Shape;92;p13"/>
                <p:cNvSpPr txBox="1"/>
                <p:nvPr/>
              </p:nvSpPr>
              <p:spPr>
                <a:xfrm>
                  <a:off x="9375936" y="1522400"/>
                  <a:ext cx="819915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  <p:grpSp>
            <p:nvGrpSpPr>
              <p:cNvPr id="93" name="Google Shape;93;p13"/>
              <p:cNvGrpSpPr/>
              <p:nvPr/>
            </p:nvGrpSpPr>
            <p:grpSpPr>
              <a:xfrm>
                <a:off x="1996698" y="2085500"/>
                <a:ext cx="8199138" cy="563100"/>
                <a:chOff x="1996698" y="1522400"/>
                <a:chExt cx="8199138" cy="563100"/>
              </a:xfrm>
            </p:grpSpPr>
            <p:sp>
              <p:nvSpPr>
                <p:cNvPr id="94" name="Google Shape;94;p13"/>
                <p:cNvSpPr txBox="1"/>
                <p:nvPr/>
              </p:nvSpPr>
              <p:spPr>
                <a:xfrm>
                  <a:off x="1996698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95" name="Google Shape;95;p13"/>
                <p:cNvSpPr txBox="1"/>
                <p:nvPr/>
              </p:nvSpPr>
              <p:spPr>
                <a:xfrm>
                  <a:off x="281661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96" name="Google Shape;96;p13"/>
                <p:cNvSpPr txBox="1"/>
                <p:nvPr/>
              </p:nvSpPr>
              <p:spPr>
                <a:xfrm>
                  <a:off x="3636529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97" name="Google Shape;97;p13"/>
                <p:cNvSpPr txBox="1"/>
                <p:nvPr/>
              </p:nvSpPr>
              <p:spPr>
                <a:xfrm>
                  <a:off x="445644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527636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99" name="Google Shape;99;p13"/>
                <p:cNvSpPr txBox="1"/>
                <p:nvPr/>
              </p:nvSpPr>
              <p:spPr>
                <a:xfrm>
                  <a:off x="6096275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00" name="Google Shape;100;p13"/>
                <p:cNvSpPr txBox="1"/>
                <p:nvPr/>
              </p:nvSpPr>
              <p:spPr>
                <a:xfrm>
                  <a:off x="691619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773610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02" name="Google Shape;102;p13"/>
                <p:cNvSpPr txBox="1"/>
                <p:nvPr/>
              </p:nvSpPr>
              <p:spPr>
                <a:xfrm>
                  <a:off x="8556021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03" name="Google Shape;103;p13"/>
                <p:cNvSpPr txBox="1"/>
                <p:nvPr/>
              </p:nvSpPr>
              <p:spPr>
                <a:xfrm>
                  <a:off x="937593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  <p:grpSp>
            <p:nvGrpSpPr>
              <p:cNvPr id="104" name="Google Shape;104;p13"/>
              <p:cNvGrpSpPr/>
              <p:nvPr/>
            </p:nvGrpSpPr>
            <p:grpSpPr>
              <a:xfrm>
                <a:off x="1996698" y="2648600"/>
                <a:ext cx="8199138" cy="563100"/>
                <a:chOff x="1996698" y="1522400"/>
                <a:chExt cx="8199138" cy="563100"/>
              </a:xfrm>
            </p:grpSpPr>
            <p:sp>
              <p:nvSpPr>
                <p:cNvPr id="105" name="Google Shape;105;p13"/>
                <p:cNvSpPr txBox="1"/>
                <p:nvPr/>
              </p:nvSpPr>
              <p:spPr>
                <a:xfrm>
                  <a:off x="1996698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06" name="Google Shape;106;p13"/>
                <p:cNvSpPr txBox="1"/>
                <p:nvPr/>
              </p:nvSpPr>
              <p:spPr>
                <a:xfrm>
                  <a:off x="281661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07" name="Google Shape;107;p13"/>
                <p:cNvSpPr txBox="1"/>
                <p:nvPr/>
              </p:nvSpPr>
              <p:spPr>
                <a:xfrm>
                  <a:off x="3636529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08" name="Google Shape;108;p13"/>
                <p:cNvSpPr txBox="1"/>
                <p:nvPr/>
              </p:nvSpPr>
              <p:spPr>
                <a:xfrm>
                  <a:off x="445644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09" name="Google Shape;109;p13"/>
                <p:cNvSpPr txBox="1"/>
                <p:nvPr/>
              </p:nvSpPr>
              <p:spPr>
                <a:xfrm>
                  <a:off x="527636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10" name="Google Shape;110;p13"/>
                <p:cNvSpPr txBox="1"/>
                <p:nvPr/>
              </p:nvSpPr>
              <p:spPr>
                <a:xfrm>
                  <a:off x="6096275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11" name="Google Shape;111;p13"/>
                <p:cNvSpPr txBox="1"/>
                <p:nvPr/>
              </p:nvSpPr>
              <p:spPr>
                <a:xfrm>
                  <a:off x="691619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12" name="Google Shape;112;p13"/>
                <p:cNvSpPr txBox="1"/>
                <p:nvPr/>
              </p:nvSpPr>
              <p:spPr>
                <a:xfrm>
                  <a:off x="773610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13" name="Google Shape;113;p13"/>
                <p:cNvSpPr txBox="1"/>
                <p:nvPr/>
              </p:nvSpPr>
              <p:spPr>
                <a:xfrm>
                  <a:off x="8556021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14" name="Google Shape;114;p13"/>
                <p:cNvSpPr txBox="1"/>
                <p:nvPr/>
              </p:nvSpPr>
              <p:spPr>
                <a:xfrm>
                  <a:off x="937593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  <p:grpSp>
            <p:nvGrpSpPr>
              <p:cNvPr id="115" name="Google Shape;115;p13"/>
              <p:cNvGrpSpPr/>
              <p:nvPr/>
            </p:nvGrpSpPr>
            <p:grpSpPr>
              <a:xfrm>
                <a:off x="1996698" y="3211700"/>
                <a:ext cx="8199138" cy="563100"/>
                <a:chOff x="1996698" y="1522400"/>
                <a:chExt cx="8199138" cy="563100"/>
              </a:xfrm>
            </p:grpSpPr>
            <p:sp>
              <p:nvSpPr>
                <p:cNvPr id="116" name="Google Shape;116;p13"/>
                <p:cNvSpPr txBox="1"/>
                <p:nvPr/>
              </p:nvSpPr>
              <p:spPr>
                <a:xfrm>
                  <a:off x="1996698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17" name="Google Shape;117;p13"/>
                <p:cNvSpPr txBox="1"/>
                <p:nvPr/>
              </p:nvSpPr>
              <p:spPr>
                <a:xfrm>
                  <a:off x="281661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18" name="Google Shape;118;p13"/>
                <p:cNvSpPr txBox="1"/>
                <p:nvPr/>
              </p:nvSpPr>
              <p:spPr>
                <a:xfrm>
                  <a:off x="3636529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19" name="Google Shape;119;p13"/>
                <p:cNvSpPr txBox="1"/>
                <p:nvPr/>
              </p:nvSpPr>
              <p:spPr>
                <a:xfrm>
                  <a:off x="445644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20" name="Google Shape;120;p13"/>
                <p:cNvSpPr txBox="1"/>
                <p:nvPr/>
              </p:nvSpPr>
              <p:spPr>
                <a:xfrm>
                  <a:off x="527636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21" name="Google Shape;121;p13"/>
                <p:cNvSpPr txBox="1"/>
                <p:nvPr/>
              </p:nvSpPr>
              <p:spPr>
                <a:xfrm>
                  <a:off x="6096275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22" name="Google Shape;122;p13"/>
                <p:cNvSpPr txBox="1"/>
                <p:nvPr/>
              </p:nvSpPr>
              <p:spPr>
                <a:xfrm>
                  <a:off x="691619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23" name="Google Shape;123;p13"/>
                <p:cNvSpPr txBox="1"/>
                <p:nvPr/>
              </p:nvSpPr>
              <p:spPr>
                <a:xfrm>
                  <a:off x="773610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24" name="Google Shape;124;p13"/>
                <p:cNvSpPr txBox="1"/>
                <p:nvPr/>
              </p:nvSpPr>
              <p:spPr>
                <a:xfrm>
                  <a:off x="8556021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25" name="Google Shape;125;p13"/>
                <p:cNvSpPr txBox="1"/>
                <p:nvPr/>
              </p:nvSpPr>
              <p:spPr>
                <a:xfrm>
                  <a:off x="937593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  <p:grpSp>
            <p:nvGrpSpPr>
              <p:cNvPr id="126" name="Google Shape;126;p13"/>
              <p:cNvGrpSpPr/>
              <p:nvPr/>
            </p:nvGrpSpPr>
            <p:grpSpPr>
              <a:xfrm>
                <a:off x="1996698" y="3774800"/>
                <a:ext cx="8199138" cy="563100"/>
                <a:chOff x="1996698" y="1522400"/>
                <a:chExt cx="8199138" cy="563100"/>
              </a:xfrm>
            </p:grpSpPr>
            <p:sp>
              <p:nvSpPr>
                <p:cNvPr id="127" name="Google Shape;127;p13"/>
                <p:cNvSpPr txBox="1"/>
                <p:nvPr/>
              </p:nvSpPr>
              <p:spPr>
                <a:xfrm>
                  <a:off x="1996698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28" name="Google Shape;128;p13"/>
                <p:cNvSpPr txBox="1"/>
                <p:nvPr/>
              </p:nvSpPr>
              <p:spPr>
                <a:xfrm>
                  <a:off x="281661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3636529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30" name="Google Shape;130;p13"/>
                <p:cNvSpPr txBox="1"/>
                <p:nvPr/>
              </p:nvSpPr>
              <p:spPr>
                <a:xfrm>
                  <a:off x="445644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31" name="Google Shape;131;p13"/>
                <p:cNvSpPr txBox="1"/>
                <p:nvPr/>
              </p:nvSpPr>
              <p:spPr>
                <a:xfrm>
                  <a:off x="527636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32" name="Google Shape;132;p13"/>
                <p:cNvSpPr txBox="1"/>
                <p:nvPr/>
              </p:nvSpPr>
              <p:spPr>
                <a:xfrm>
                  <a:off x="6096275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33" name="Google Shape;133;p13"/>
                <p:cNvSpPr txBox="1"/>
                <p:nvPr/>
              </p:nvSpPr>
              <p:spPr>
                <a:xfrm>
                  <a:off x="691619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34" name="Google Shape;134;p13"/>
                <p:cNvSpPr txBox="1"/>
                <p:nvPr/>
              </p:nvSpPr>
              <p:spPr>
                <a:xfrm>
                  <a:off x="773610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35" name="Google Shape;135;p13"/>
                <p:cNvSpPr txBox="1"/>
                <p:nvPr/>
              </p:nvSpPr>
              <p:spPr>
                <a:xfrm>
                  <a:off x="8556021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36" name="Google Shape;136;p13"/>
                <p:cNvSpPr txBox="1"/>
                <p:nvPr/>
              </p:nvSpPr>
              <p:spPr>
                <a:xfrm>
                  <a:off x="937593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  <p:grpSp>
            <p:nvGrpSpPr>
              <p:cNvPr id="137" name="Google Shape;137;p13"/>
              <p:cNvGrpSpPr/>
              <p:nvPr/>
            </p:nvGrpSpPr>
            <p:grpSpPr>
              <a:xfrm>
                <a:off x="1996698" y="4337900"/>
                <a:ext cx="8199138" cy="563100"/>
                <a:chOff x="1996698" y="1522400"/>
                <a:chExt cx="8199138" cy="563100"/>
              </a:xfrm>
            </p:grpSpPr>
            <p:sp>
              <p:nvSpPr>
                <p:cNvPr id="138" name="Google Shape;138;p13"/>
                <p:cNvSpPr txBox="1"/>
                <p:nvPr/>
              </p:nvSpPr>
              <p:spPr>
                <a:xfrm>
                  <a:off x="1996698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39" name="Google Shape;139;p13"/>
                <p:cNvSpPr txBox="1"/>
                <p:nvPr/>
              </p:nvSpPr>
              <p:spPr>
                <a:xfrm>
                  <a:off x="281661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40" name="Google Shape;140;p13"/>
                <p:cNvSpPr txBox="1"/>
                <p:nvPr/>
              </p:nvSpPr>
              <p:spPr>
                <a:xfrm>
                  <a:off x="3636529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41" name="Google Shape;141;p13"/>
                <p:cNvSpPr txBox="1"/>
                <p:nvPr/>
              </p:nvSpPr>
              <p:spPr>
                <a:xfrm>
                  <a:off x="445644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42" name="Google Shape;142;p13"/>
                <p:cNvSpPr txBox="1"/>
                <p:nvPr/>
              </p:nvSpPr>
              <p:spPr>
                <a:xfrm>
                  <a:off x="527636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43" name="Google Shape;143;p13"/>
                <p:cNvSpPr txBox="1"/>
                <p:nvPr/>
              </p:nvSpPr>
              <p:spPr>
                <a:xfrm>
                  <a:off x="6096275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44" name="Google Shape;144;p13"/>
                <p:cNvSpPr txBox="1"/>
                <p:nvPr/>
              </p:nvSpPr>
              <p:spPr>
                <a:xfrm>
                  <a:off x="691619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45" name="Google Shape;145;p13"/>
                <p:cNvSpPr txBox="1"/>
                <p:nvPr/>
              </p:nvSpPr>
              <p:spPr>
                <a:xfrm>
                  <a:off x="773610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46" name="Google Shape;146;p13"/>
                <p:cNvSpPr txBox="1"/>
                <p:nvPr/>
              </p:nvSpPr>
              <p:spPr>
                <a:xfrm>
                  <a:off x="8556021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47" name="Google Shape;147;p13"/>
                <p:cNvSpPr txBox="1"/>
                <p:nvPr/>
              </p:nvSpPr>
              <p:spPr>
                <a:xfrm>
                  <a:off x="937593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  <p:grpSp>
            <p:nvGrpSpPr>
              <p:cNvPr id="148" name="Google Shape;148;p13"/>
              <p:cNvGrpSpPr/>
              <p:nvPr/>
            </p:nvGrpSpPr>
            <p:grpSpPr>
              <a:xfrm>
                <a:off x="1996698" y="4901000"/>
                <a:ext cx="8199138" cy="563100"/>
                <a:chOff x="1996698" y="1522400"/>
                <a:chExt cx="8199138" cy="563100"/>
              </a:xfrm>
            </p:grpSpPr>
            <p:sp>
              <p:nvSpPr>
                <p:cNvPr id="149" name="Google Shape;149;p13"/>
                <p:cNvSpPr txBox="1"/>
                <p:nvPr/>
              </p:nvSpPr>
              <p:spPr>
                <a:xfrm>
                  <a:off x="1996698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50" name="Google Shape;150;p13"/>
                <p:cNvSpPr txBox="1"/>
                <p:nvPr/>
              </p:nvSpPr>
              <p:spPr>
                <a:xfrm>
                  <a:off x="281661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51" name="Google Shape;151;p13"/>
                <p:cNvSpPr txBox="1"/>
                <p:nvPr/>
              </p:nvSpPr>
              <p:spPr>
                <a:xfrm>
                  <a:off x="3636529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52" name="Google Shape;152;p13"/>
                <p:cNvSpPr txBox="1"/>
                <p:nvPr/>
              </p:nvSpPr>
              <p:spPr>
                <a:xfrm>
                  <a:off x="445644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53" name="Google Shape;153;p13"/>
                <p:cNvSpPr txBox="1"/>
                <p:nvPr/>
              </p:nvSpPr>
              <p:spPr>
                <a:xfrm>
                  <a:off x="527636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54" name="Google Shape;154;p13"/>
                <p:cNvSpPr txBox="1"/>
                <p:nvPr/>
              </p:nvSpPr>
              <p:spPr>
                <a:xfrm>
                  <a:off x="6096275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55" name="Google Shape;155;p13"/>
                <p:cNvSpPr txBox="1"/>
                <p:nvPr/>
              </p:nvSpPr>
              <p:spPr>
                <a:xfrm>
                  <a:off x="691619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56" name="Google Shape;156;p13"/>
                <p:cNvSpPr txBox="1"/>
                <p:nvPr/>
              </p:nvSpPr>
              <p:spPr>
                <a:xfrm>
                  <a:off x="773610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57" name="Google Shape;157;p13"/>
                <p:cNvSpPr txBox="1"/>
                <p:nvPr/>
              </p:nvSpPr>
              <p:spPr>
                <a:xfrm>
                  <a:off x="8556021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58" name="Google Shape;158;p13"/>
                <p:cNvSpPr txBox="1"/>
                <p:nvPr/>
              </p:nvSpPr>
              <p:spPr>
                <a:xfrm>
                  <a:off x="937593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  <p:grpSp>
            <p:nvGrpSpPr>
              <p:cNvPr id="159" name="Google Shape;159;p13"/>
              <p:cNvGrpSpPr/>
              <p:nvPr/>
            </p:nvGrpSpPr>
            <p:grpSpPr>
              <a:xfrm>
                <a:off x="1996698" y="5464100"/>
                <a:ext cx="8199138" cy="563100"/>
                <a:chOff x="1996698" y="1522400"/>
                <a:chExt cx="8199138" cy="563100"/>
              </a:xfrm>
            </p:grpSpPr>
            <p:sp>
              <p:nvSpPr>
                <p:cNvPr id="160" name="Google Shape;160;p13"/>
                <p:cNvSpPr txBox="1"/>
                <p:nvPr/>
              </p:nvSpPr>
              <p:spPr>
                <a:xfrm>
                  <a:off x="1996698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61" name="Google Shape;161;p13"/>
                <p:cNvSpPr txBox="1"/>
                <p:nvPr/>
              </p:nvSpPr>
              <p:spPr>
                <a:xfrm>
                  <a:off x="281661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62" name="Google Shape;162;p13"/>
                <p:cNvSpPr txBox="1"/>
                <p:nvPr/>
              </p:nvSpPr>
              <p:spPr>
                <a:xfrm>
                  <a:off x="3636529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63" name="Google Shape;163;p13"/>
                <p:cNvSpPr txBox="1"/>
                <p:nvPr/>
              </p:nvSpPr>
              <p:spPr>
                <a:xfrm>
                  <a:off x="445644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64" name="Google Shape;164;p13"/>
                <p:cNvSpPr txBox="1"/>
                <p:nvPr/>
              </p:nvSpPr>
              <p:spPr>
                <a:xfrm>
                  <a:off x="527636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65" name="Google Shape;165;p13"/>
                <p:cNvSpPr txBox="1"/>
                <p:nvPr/>
              </p:nvSpPr>
              <p:spPr>
                <a:xfrm>
                  <a:off x="6096275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66" name="Google Shape;166;p13"/>
                <p:cNvSpPr txBox="1"/>
                <p:nvPr/>
              </p:nvSpPr>
              <p:spPr>
                <a:xfrm>
                  <a:off x="691619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67" name="Google Shape;167;p13"/>
                <p:cNvSpPr txBox="1"/>
                <p:nvPr/>
              </p:nvSpPr>
              <p:spPr>
                <a:xfrm>
                  <a:off x="773610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68" name="Google Shape;168;p13"/>
                <p:cNvSpPr txBox="1"/>
                <p:nvPr/>
              </p:nvSpPr>
              <p:spPr>
                <a:xfrm>
                  <a:off x="8556021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69" name="Google Shape;169;p13"/>
                <p:cNvSpPr txBox="1"/>
                <p:nvPr/>
              </p:nvSpPr>
              <p:spPr>
                <a:xfrm>
                  <a:off x="937593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  <p:grpSp>
            <p:nvGrpSpPr>
              <p:cNvPr id="170" name="Google Shape;170;p13"/>
              <p:cNvGrpSpPr/>
              <p:nvPr/>
            </p:nvGrpSpPr>
            <p:grpSpPr>
              <a:xfrm>
                <a:off x="1996698" y="6027200"/>
                <a:ext cx="8199138" cy="563100"/>
                <a:chOff x="1996698" y="1522400"/>
                <a:chExt cx="8199138" cy="563100"/>
              </a:xfrm>
            </p:grpSpPr>
            <p:sp>
              <p:nvSpPr>
                <p:cNvPr id="171" name="Google Shape;171;p13"/>
                <p:cNvSpPr txBox="1"/>
                <p:nvPr/>
              </p:nvSpPr>
              <p:spPr>
                <a:xfrm>
                  <a:off x="1996698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72" name="Google Shape;172;p13"/>
                <p:cNvSpPr txBox="1"/>
                <p:nvPr/>
              </p:nvSpPr>
              <p:spPr>
                <a:xfrm>
                  <a:off x="281661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73" name="Google Shape;173;p13"/>
                <p:cNvSpPr txBox="1"/>
                <p:nvPr/>
              </p:nvSpPr>
              <p:spPr>
                <a:xfrm>
                  <a:off x="3636529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74" name="Google Shape;174;p13"/>
                <p:cNvSpPr txBox="1"/>
                <p:nvPr/>
              </p:nvSpPr>
              <p:spPr>
                <a:xfrm>
                  <a:off x="445644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75" name="Google Shape;175;p13"/>
                <p:cNvSpPr txBox="1"/>
                <p:nvPr/>
              </p:nvSpPr>
              <p:spPr>
                <a:xfrm>
                  <a:off x="527636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76" name="Google Shape;176;p13"/>
                <p:cNvSpPr txBox="1"/>
                <p:nvPr/>
              </p:nvSpPr>
              <p:spPr>
                <a:xfrm>
                  <a:off x="6096275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77" name="Google Shape;177;p13"/>
                <p:cNvSpPr txBox="1"/>
                <p:nvPr/>
              </p:nvSpPr>
              <p:spPr>
                <a:xfrm>
                  <a:off x="691619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78" name="Google Shape;178;p13"/>
                <p:cNvSpPr txBox="1"/>
                <p:nvPr/>
              </p:nvSpPr>
              <p:spPr>
                <a:xfrm>
                  <a:off x="773610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79" name="Google Shape;179;p13"/>
                <p:cNvSpPr txBox="1"/>
                <p:nvPr/>
              </p:nvSpPr>
              <p:spPr>
                <a:xfrm>
                  <a:off x="8556021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80" name="Google Shape;180;p13"/>
                <p:cNvSpPr txBox="1"/>
                <p:nvPr/>
              </p:nvSpPr>
              <p:spPr>
                <a:xfrm>
                  <a:off x="937593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  <p:grpSp>
            <p:nvGrpSpPr>
              <p:cNvPr id="181" name="Google Shape;181;p13"/>
              <p:cNvGrpSpPr/>
              <p:nvPr/>
            </p:nvGrpSpPr>
            <p:grpSpPr>
              <a:xfrm>
                <a:off x="1996698" y="6590300"/>
                <a:ext cx="8199138" cy="563100"/>
                <a:chOff x="1996698" y="1522400"/>
                <a:chExt cx="8199138" cy="563100"/>
              </a:xfrm>
            </p:grpSpPr>
            <p:sp>
              <p:nvSpPr>
                <p:cNvPr id="182" name="Google Shape;182;p13"/>
                <p:cNvSpPr txBox="1"/>
                <p:nvPr/>
              </p:nvSpPr>
              <p:spPr>
                <a:xfrm>
                  <a:off x="1996698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83" name="Google Shape;183;p13"/>
                <p:cNvSpPr txBox="1"/>
                <p:nvPr/>
              </p:nvSpPr>
              <p:spPr>
                <a:xfrm>
                  <a:off x="281661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84" name="Google Shape;184;p13"/>
                <p:cNvSpPr txBox="1"/>
                <p:nvPr/>
              </p:nvSpPr>
              <p:spPr>
                <a:xfrm>
                  <a:off x="3636529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85" name="Google Shape;185;p13"/>
                <p:cNvSpPr txBox="1"/>
                <p:nvPr/>
              </p:nvSpPr>
              <p:spPr>
                <a:xfrm>
                  <a:off x="4456444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86" name="Google Shape;186;p13"/>
                <p:cNvSpPr txBox="1"/>
                <p:nvPr/>
              </p:nvSpPr>
              <p:spPr>
                <a:xfrm>
                  <a:off x="527636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87" name="Google Shape;187;p13"/>
                <p:cNvSpPr txBox="1"/>
                <p:nvPr/>
              </p:nvSpPr>
              <p:spPr>
                <a:xfrm>
                  <a:off x="6096275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88" name="Google Shape;188;p13"/>
                <p:cNvSpPr txBox="1"/>
                <p:nvPr/>
              </p:nvSpPr>
              <p:spPr>
                <a:xfrm>
                  <a:off x="6916190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89" name="Google Shape;189;p13"/>
                <p:cNvSpPr txBox="1"/>
                <p:nvPr/>
              </p:nvSpPr>
              <p:spPr>
                <a:xfrm>
                  <a:off x="773610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90" name="Google Shape;190;p13"/>
                <p:cNvSpPr txBox="1"/>
                <p:nvPr/>
              </p:nvSpPr>
              <p:spPr>
                <a:xfrm>
                  <a:off x="8556021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  <p:sp>
              <p:nvSpPr>
                <p:cNvPr id="191" name="Google Shape;191;p13"/>
                <p:cNvSpPr txBox="1"/>
                <p:nvPr/>
              </p:nvSpPr>
              <p:spPr>
                <a:xfrm>
                  <a:off x="9375936" y="1522400"/>
                  <a:ext cx="819900" cy="5631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/>
                </a:p>
              </p:txBody>
            </p:sp>
          </p:grpSp>
        </p:grpSp>
        <p:grpSp>
          <p:nvGrpSpPr>
            <p:cNvPr id="192" name="Google Shape;192;p13"/>
            <p:cNvGrpSpPr/>
            <p:nvPr/>
          </p:nvGrpSpPr>
          <p:grpSpPr>
            <a:xfrm>
              <a:off x="2128208" y="1109026"/>
              <a:ext cx="7747500" cy="5863500"/>
              <a:chOff x="2128208" y="1109026"/>
              <a:chExt cx="7747500" cy="5863500"/>
            </a:xfrm>
          </p:grpSpPr>
          <p:cxnSp>
            <p:nvCxnSpPr>
              <p:cNvPr id="193" name="Google Shape;193;p13"/>
              <p:cNvCxnSpPr/>
              <p:nvPr/>
            </p:nvCxnSpPr>
            <p:spPr>
              <a:xfrm>
                <a:off x="2136269" y="1109026"/>
                <a:ext cx="0" cy="586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4" name="Google Shape;194;p13"/>
              <p:cNvCxnSpPr/>
              <p:nvPr/>
            </p:nvCxnSpPr>
            <p:spPr>
              <a:xfrm>
                <a:off x="2128208" y="1642645"/>
                <a:ext cx="7747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95" name="Google Shape;195;p13"/>
          <p:cNvGrpSpPr/>
          <p:nvPr/>
        </p:nvGrpSpPr>
        <p:grpSpPr>
          <a:xfrm>
            <a:off x="2889283" y="569795"/>
            <a:ext cx="6180409" cy="323263"/>
            <a:chOff x="1666725" y="182400"/>
            <a:chExt cx="6541500" cy="342150"/>
          </a:xfrm>
        </p:grpSpPr>
        <p:cxnSp>
          <p:nvCxnSpPr>
            <p:cNvPr id="196" name="Google Shape;196;p13"/>
            <p:cNvCxnSpPr/>
            <p:nvPr/>
          </p:nvCxnSpPr>
          <p:spPr>
            <a:xfrm>
              <a:off x="1666725" y="524550"/>
              <a:ext cx="65415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7" name="Google Shape;197;p13"/>
            <p:cNvSpPr txBox="1"/>
            <p:nvPr/>
          </p:nvSpPr>
          <p:spPr>
            <a:xfrm>
              <a:off x="1666725" y="182400"/>
              <a:ext cx="6541500" cy="34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chemeClr val="dk1"/>
                </a:solidFill>
              </a:endParaRPr>
            </a:p>
          </p:txBody>
        </p:sp>
      </p:grpSp>
      <p:grpSp>
        <p:nvGrpSpPr>
          <p:cNvPr id="198" name="Google Shape;198;p13"/>
          <p:cNvGrpSpPr/>
          <p:nvPr/>
        </p:nvGrpSpPr>
        <p:grpSpPr>
          <a:xfrm>
            <a:off x="816243" y="2186108"/>
            <a:ext cx="322271" cy="4261498"/>
            <a:chOff x="342575" y="1243400"/>
            <a:chExt cx="341100" cy="5083500"/>
          </a:xfrm>
        </p:grpSpPr>
        <p:cxnSp>
          <p:nvCxnSpPr>
            <p:cNvPr id="199" name="Google Shape;199;p13"/>
            <p:cNvCxnSpPr/>
            <p:nvPr/>
          </p:nvCxnSpPr>
          <p:spPr>
            <a:xfrm>
              <a:off x="683675" y="1243400"/>
              <a:ext cx="0" cy="50835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00" name="Google Shape;200;p13"/>
            <p:cNvSpPr txBox="1"/>
            <p:nvPr/>
          </p:nvSpPr>
          <p:spPr>
            <a:xfrm rot="-5400000">
              <a:off x="-2018875" y="3605850"/>
              <a:ext cx="5064000" cy="34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chemeClr val="dk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