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Lato"/>
      <p:regular r:id="rId7"/>
      <p:bold r:id="rId8"/>
      <p:italic r:id="rId9"/>
      <p:boldItalic r:id="rId10"/>
    </p:embeddedFont>
    <p:embeddedFont>
      <p:font typeface="Yanone Kaffeesatz"/>
      <p:regular r:id="rId11"/>
      <p:bold r:id="rId12"/>
    </p:embeddedFont>
    <p:embeddedFont>
      <p:font typeface="Water Brush"/>
      <p:regular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YanoneKaffeesatz-regular.fntdata"/><Relationship Id="rId10" Type="http://schemas.openxmlformats.org/officeDocument/2006/relationships/font" Target="fonts/Lato-boldItalic.fntdata"/><Relationship Id="rId13" Type="http://schemas.openxmlformats.org/officeDocument/2006/relationships/font" Target="fonts/WaterBrush-regular.fntdata"/><Relationship Id="rId12" Type="http://schemas.openxmlformats.org/officeDocument/2006/relationships/font" Target="fonts/YanoneKaffeesatz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56470" t="32028"/>
          <a:stretch/>
        </p:blipFill>
        <p:spPr>
          <a:xfrm>
            <a:off x="5220000" y="-2"/>
            <a:ext cx="2339999" cy="2861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b="41724" l="41907" r="0" t="0"/>
          <a:stretch/>
        </p:blipFill>
        <p:spPr>
          <a:xfrm>
            <a:off x="0" y="7613325"/>
            <a:ext cx="2636550" cy="30790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 amt="5000"/>
          </a:blip>
          <a:stretch>
            <a:fillRect/>
          </a:stretch>
        </p:blipFill>
        <p:spPr>
          <a:xfrm>
            <a:off x="1361509" y="4332374"/>
            <a:ext cx="2778990" cy="5592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6">
            <a:alphaModFix amt="5000"/>
          </a:blip>
          <a:srcRect b="0" l="49013" r="0" t="46458"/>
          <a:stretch/>
        </p:blipFill>
        <p:spPr>
          <a:xfrm>
            <a:off x="0" y="0"/>
            <a:ext cx="3249499" cy="341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6">
            <a:alphaModFix amt="5000"/>
          </a:blip>
          <a:srcRect b="50012" l="0" r="48780" t="0"/>
          <a:stretch/>
        </p:blipFill>
        <p:spPr>
          <a:xfrm>
            <a:off x="4295625" y="7502550"/>
            <a:ext cx="3264377" cy="318982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179103" y="66154"/>
            <a:ext cx="71808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400">
                <a:solidFill>
                  <a:srgbClr val="231F21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SUPER BOWL</a:t>
            </a:r>
            <a:endParaRPr b="1" sz="14400">
              <a:solidFill>
                <a:srgbClr val="231F21"/>
              </a:solidFill>
              <a:latin typeface="Yanone Kaffeesatz"/>
              <a:ea typeface="Yanone Kaffeesatz"/>
              <a:cs typeface="Yanone Kaffeesatz"/>
              <a:sym typeface="Yanone Kaffeesatz"/>
            </a:endParaRPr>
          </a:p>
        </p:txBody>
      </p:sp>
      <p:grpSp>
        <p:nvGrpSpPr>
          <p:cNvPr id="60" name="Google Shape;60;p13"/>
          <p:cNvGrpSpPr/>
          <p:nvPr/>
        </p:nvGrpSpPr>
        <p:grpSpPr>
          <a:xfrm>
            <a:off x="980425" y="3643500"/>
            <a:ext cx="6141000" cy="6531900"/>
            <a:chOff x="980425" y="3643500"/>
            <a:chExt cx="6141000" cy="6531900"/>
          </a:xfrm>
        </p:grpSpPr>
        <p:cxnSp>
          <p:nvCxnSpPr>
            <p:cNvPr id="61" name="Google Shape;61;p13"/>
            <p:cNvCxnSpPr/>
            <p:nvPr/>
          </p:nvCxnSpPr>
          <p:spPr>
            <a:xfrm>
              <a:off x="7121425" y="3643500"/>
              <a:ext cx="0" cy="65319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62" name="Google Shape;62;p13"/>
            <p:cNvGrpSpPr/>
            <p:nvPr/>
          </p:nvGrpSpPr>
          <p:grpSpPr>
            <a:xfrm>
              <a:off x="980425" y="3643500"/>
              <a:ext cx="5531525" cy="6531900"/>
              <a:chOff x="980425" y="3643500"/>
              <a:chExt cx="5531525" cy="6531900"/>
            </a:xfrm>
          </p:grpSpPr>
          <p:cxnSp>
            <p:nvCxnSpPr>
              <p:cNvPr id="63" name="Google Shape;63;p13"/>
              <p:cNvCxnSpPr/>
              <p:nvPr/>
            </p:nvCxnSpPr>
            <p:spPr>
              <a:xfrm>
                <a:off x="980425" y="3643500"/>
                <a:ext cx="0" cy="65319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4" name="Google Shape;64;p13"/>
              <p:cNvCxnSpPr/>
              <p:nvPr/>
            </p:nvCxnSpPr>
            <p:spPr>
              <a:xfrm>
                <a:off x="1589900" y="3643500"/>
                <a:ext cx="0" cy="65319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5" name="Google Shape;65;p13"/>
              <p:cNvCxnSpPr/>
              <p:nvPr/>
            </p:nvCxnSpPr>
            <p:spPr>
              <a:xfrm>
                <a:off x="2212600" y="3643500"/>
                <a:ext cx="0" cy="65319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6" name="Google Shape;66;p13"/>
              <p:cNvCxnSpPr/>
              <p:nvPr/>
            </p:nvCxnSpPr>
            <p:spPr>
              <a:xfrm>
                <a:off x="2822075" y="3643500"/>
                <a:ext cx="0" cy="65319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7" name="Google Shape;67;p13"/>
              <p:cNvCxnSpPr/>
              <p:nvPr/>
            </p:nvCxnSpPr>
            <p:spPr>
              <a:xfrm>
                <a:off x="3438125" y="3643500"/>
                <a:ext cx="0" cy="65319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8" name="Google Shape;68;p13"/>
              <p:cNvCxnSpPr/>
              <p:nvPr/>
            </p:nvCxnSpPr>
            <p:spPr>
              <a:xfrm>
                <a:off x="4047600" y="3643500"/>
                <a:ext cx="0" cy="65319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9" name="Google Shape;69;p13"/>
              <p:cNvCxnSpPr/>
              <p:nvPr/>
            </p:nvCxnSpPr>
            <p:spPr>
              <a:xfrm>
                <a:off x="4670300" y="3643500"/>
                <a:ext cx="0" cy="65319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0" name="Google Shape;70;p13"/>
              <p:cNvCxnSpPr/>
              <p:nvPr/>
            </p:nvCxnSpPr>
            <p:spPr>
              <a:xfrm>
                <a:off x="5279775" y="3643500"/>
                <a:ext cx="0" cy="65319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1" name="Google Shape;71;p13"/>
              <p:cNvCxnSpPr/>
              <p:nvPr/>
            </p:nvCxnSpPr>
            <p:spPr>
              <a:xfrm>
                <a:off x="5889250" y="3643500"/>
                <a:ext cx="0" cy="65319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2" name="Google Shape;72;p13"/>
              <p:cNvCxnSpPr/>
              <p:nvPr/>
            </p:nvCxnSpPr>
            <p:spPr>
              <a:xfrm>
                <a:off x="6511950" y="3643500"/>
                <a:ext cx="0" cy="65319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73" name="Google Shape;73;p13"/>
          <p:cNvSpPr txBox="1"/>
          <p:nvPr/>
        </p:nvSpPr>
        <p:spPr>
          <a:xfrm>
            <a:off x="973800" y="3689825"/>
            <a:ext cx="615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>
                <a:solidFill>
                  <a:srgbClr val="231F21"/>
                </a:solidFill>
                <a:latin typeface="Lato"/>
                <a:ea typeface="Lato"/>
                <a:cs typeface="Lato"/>
                <a:sym typeface="Lato"/>
              </a:rPr>
              <a:t>0</a:t>
            </a:r>
            <a:endParaRPr b="1" sz="3200">
              <a:solidFill>
                <a:srgbClr val="231F2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1589053" y="3689825"/>
            <a:ext cx="615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>
                <a:solidFill>
                  <a:srgbClr val="231F21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endParaRPr b="1" sz="3200">
              <a:solidFill>
                <a:srgbClr val="231F2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2204306" y="3689825"/>
            <a:ext cx="615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>
                <a:solidFill>
                  <a:srgbClr val="231F21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endParaRPr b="1" sz="3200">
              <a:solidFill>
                <a:srgbClr val="231F2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2819559" y="3689825"/>
            <a:ext cx="615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>
                <a:solidFill>
                  <a:srgbClr val="231F21"/>
                </a:solidFill>
                <a:latin typeface="Lato"/>
                <a:ea typeface="Lato"/>
                <a:cs typeface="Lato"/>
                <a:sym typeface="Lato"/>
              </a:rPr>
              <a:t>3</a:t>
            </a:r>
            <a:endParaRPr b="1" sz="3200">
              <a:solidFill>
                <a:srgbClr val="231F2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434813" y="3689825"/>
            <a:ext cx="615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>
                <a:solidFill>
                  <a:srgbClr val="231F21"/>
                </a:solidFill>
                <a:latin typeface="Lato"/>
                <a:ea typeface="Lato"/>
                <a:cs typeface="Lato"/>
                <a:sym typeface="Lato"/>
              </a:rPr>
              <a:t>4</a:t>
            </a:r>
            <a:endParaRPr b="1" sz="3200">
              <a:solidFill>
                <a:srgbClr val="231F2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050066" y="3689825"/>
            <a:ext cx="615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>
                <a:solidFill>
                  <a:srgbClr val="231F21"/>
                </a:solidFill>
                <a:latin typeface="Lato"/>
                <a:ea typeface="Lato"/>
                <a:cs typeface="Lato"/>
                <a:sym typeface="Lato"/>
              </a:rPr>
              <a:t>5</a:t>
            </a:r>
            <a:endParaRPr b="1" sz="3200">
              <a:solidFill>
                <a:srgbClr val="231F2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4665319" y="3689825"/>
            <a:ext cx="615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>
                <a:solidFill>
                  <a:srgbClr val="231F21"/>
                </a:solidFill>
                <a:latin typeface="Lato"/>
                <a:ea typeface="Lato"/>
                <a:cs typeface="Lato"/>
                <a:sym typeface="Lato"/>
              </a:rPr>
              <a:t>6</a:t>
            </a:r>
            <a:endParaRPr b="1" sz="3200">
              <a:solidFill>
                <a:srgbClr val="231F2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5280572" y="3689825"/>
            <a:ext cx="615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>
                <a:solidFill>
                  <a:srgbClr val="231F21"/>
                </a:solidFill>
                <a:latin typeface="Lato"/>
                <a:ea typeface="Lato"/>
                <a:cs typeface="Lato"/>
                <a:sym typeface="Lato"/>
              </a:rPr>
              <a:t>7</a:t>
            </a:r>
            <a:endParaRPr b="1" sz="3200">
              <a:solidFill>
                <a:srgbClr val="231F2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5895844" y="3689825"/>
            <a:ext cx="615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>
                <a:solidFill>
                  <a:srgbClr val="231F21"/>
                </a:solidFill>
                <a:latin typeface="Lato"/>
                <a:ea typeface="Lato"/>
                <a:cs typeface="Lato"/>
                <a:sym typeface="Lato"/>
              </a:rPr>
              <a:t>8</a:t>
            </a:r>
            <a:endParaRPr b="1" sz="3200">
              <a:solidFill>
                <a:srgbClr val="231F2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6511097" y="3689825"/>
            <a:ext cx="615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>
                <a:solidFill>
                  <a:srgbClr val="231F21"/>
                </a:solidFill>
                <a:latin typeface="Lato"/>
                <a:ea typeface="Lato"/>
                <a:cs typeface="Lato"/>
                <a:sym typeface="Lato"/>
              </a:rPr>
              <a:t>9</a:t>
            </a:r>
            <a:endParaRPr b="1" sz="3200">
              <a:solidFill>
                <a:srgbClr val="231F2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370925" y="4332372"/>
            <a:ext cx="615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>
                <a:solidFill>
                  <a:srgbClr val="231F21"/>
                </a:solidFill>
                <a:latin typeface="Lato"/>
                <a:ea typeface="Lato"/>
                <a:cs typeface="Lato"/>
                <a:sym typeface="Lato"/>
              </a:rPr>
              <a:t>0</a:t>
            </a:r>
            <a:endParaRPr b="1" sz="3200">
              <a:solidFill>
                <a:srgbClr val="231F2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370929" y="4926108"/>
            <a:ext cx="615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>
                <a:solidFill>
                  <a:srgbClr val="231F21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endParaRPr b="1" sz="3200">
              <a:solidFill>
                <a:srgbClr val="231F2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370932" y="5519844"/>
            <a:ext cx="615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>
                <a:solidFill>
                  <a:srgbClr val="231F21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endParaRPr b="1" sz="3200">
              <a:solidFill>
                <a:srgbClr val="231F2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351910" y="6113580"/>
            <a:ext cx="615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>
                <a:solidFill>
                  <a:srgbClr val="231F21"/>
                </a:solidFill>
                <a:latin typeface="Lato"/>
                <a:ea typeface="Lato"/>
                <a:cs typeface="Lato"/>
                <a:sym typeface="Lato"/>
              </a:rPr>
              <a:t>3</a:t>
            </a:r>
            <a:endParaRPr b="1" sz="3200">
              <a:solidFill>
                <a:srgbClr val="231F2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370913" y="6707316"/>
            <a:ext cx="615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>
                <a:solidFill>
                  <a:srgbClr val="231F21"/>
                </a:solidFill>
                <a:latin typeface="Lato"/>
                <a:ea typeface="Lato"/>
                <a:cs typeface="Lato"/>
                <a:sym typeface="Lato"/>
              </a:rPr>
              <a:t>4</a:t>
            </a:r>
            <a:endParaRPr b="1" sz="3200">
              <a:solidFill>
                <a:srgbClr val="231F2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351904" y="7301052"/>
            <a:ext cx="615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>
                <a:solidFill>
                  <a:srgbClr val="231F21"/>
                </a:solidFill>
                <a:latin typeface="Lato"/>
                <a:ea typeface="Lato"/>
                <a:cs typeface="Lato"/>
                <a:sym typeface="Lato"/>
              </a:rPr>
              <a:t>5</a:t>
            </a:r>
            <a:endParaRPr b="1" sz="3200">
              <a:solidFill>
                <a:srgbClr val="231F2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370932" y="7894788"/>
            <a:ext cx="615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>
                <a:solidFill>
                  <a:srgbClr val="231F21"/>
                </a:solidFill>
                <a:latin typeface="Lato"/>
                <a:ea typeface="Lato"/>
                <a:cs typeface="Lato"/>
                <a:sym typeface="Lato"/>
              </a:rPr>
              <a:t>6</a:t>
            </a:r>
            <a:endParaRPr b="1" sz="3200">
              <a:solidFill>
                <a:srgbClr val="231F2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370935" y="8488524"/>
            <a:ext cx="615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>
                <a:solidFill>
                  <a:srgbClr val="231F21"/>
                </a:solidFill>
                <a:latin typeface="Lato"/>
                <a:ea typeface="Lato"/>
                <a:cs typeface="Lato"/>
                <a:sym typeface="Lato"/>
              </a:rPr>
              <a:t>7</a:t>
            </a:r>
            <a:endParaRPr b="1" sz="3200">
              <a:solidFill>
                <a:srgbClr val="231F2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370932" y="9082260"/>
            <a:ext cx="615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>
                <a:solidFill>
                  <a:srgbClr val="231F21"/>
                </a:solidFill>
                <a:latin typeface="Lato"/>
                <a:ea typeface="Lato"/>
                <a:cs typeface="Lato"/>
                <a:sym typeface="Lato"/>
              </a:rPr>
              <a:t>8</a:t>
            </a:r>
            <a:endParaRPr b="1" sz="3200">
              <a:solidFill>
                <a:srgbClr val="231F2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351910" y="9675996"/>
            <a:ext cx="615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>
                <a:solidFill>
                  <a:srgbClr val="231F21"/>
                </a:solidFill>
                <a:latin typeface="Lato"/>
                <a:ea typeface="Lato"/>
                <a:cs typeface="Lato"/>
                <a:sym typeface="Lato"/>
              </a:rPr>
              <a:t>9</a:t>
            </a:r>
            <a:endParaRPr b="1" sz="3200">
              <a:solidFill>
                <a:srgbClr val="231F2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245349" y="33027"/>
            <a:ext cx="71808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400">
                <a:solidFill>
                  <a:srgbClr val="3CA97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SUPER BOWL</a:t>
            </a:r>
            <a:endParaRPr b="1" sz="14400">
              <a:solidFill>
                <a:srgbClr val="3CA970"/>
              </a:solidFill>
              <a:latin typeface="Yanone Kaffeesatz"/>
              <a:ea typeface="Yanone Kaffeesatz"/>
              <a:cs typeface="Yanone Kaffeesatz"/>
              <a:sym typeface="Yanone Kaffeesatz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1960950" y="1788575"/>
            <a:ext cx="3577200" cy="8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700">
                <a:solidFill>
                  <a:srgbClr val="231F21"/>
                </a:solidFill>
                <a:latin typeface="Water Brush"/>
                <a:ea typeface="Water Brush"/>
                <a:cs typeface="Water Brush"/>
                <a:sym typeface="Water Brush"/>
              </a:rPr>
              <a:t>Squares Game</a:t>
            </a:r>
            <a:endParaRPr sz="5700">
              <a:solidFill>
                <a:srgbClr val="231F21"/>
              </a:solidFill>
              <a:latin typeface="Water Brush"/>
              <a:ea typeface="Water Brush"/>
              <a:cs typeface="Water Brush"/>
              <a:sym typeface="Water Brush"/>
            </a:endParaRPr>
          </a:p>
        </p:txBody>
      </p:sp>
      <p:grpSp>
        <p:nvGrpSpPr>
          <p:cNvPr id="95" name="Google Shape;95;p13"/>
          <p:cNvGrpSpPr/>
          <p:nvPr/>
        </p:nvGrpSpPr>
        <p:grpSpPr>
          <a:xfrm>
            <a:off x="1659400" y="2196050"/>
            <a:ext cx="374350" cy="223500"/>
            <a:chOff x="1659400" y="2196050"/>
            <a:chExt cx="374350" cy="223500"/>
          </a:xfrm>
        </p:grpSpPr>
        <p:sp>
          <p:nvSpPr>
            <p:cNvPr id="96" name="Google Shape;96;p13"/>
            <p:cNvSpPr/>
            <p:nvPr/>
          </p:nvSpPr>
          <p:spPr>
            <a:xfrm>
              <a:off x="1798550" y="2196050"/>
              <a:ext cx="235200" cy="2235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231F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1659400" y="2295939"/>
              <a:ext cx="112800" cy="1071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231F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8" name="Google Shape;98;p13"/>
          <p:cNvGrpSpPr/>
          <p:nvPr/>
        </p:nvGrpSpPr>
        <p:grpSpPr>
          <a:xfrm flipH="1">
            <a:off x="5531426" y="2196050"/>
            <a:ext cx="374350" cy="223500"/>
            <a:chOff x="1659400" y="2196050"/>
            <a:chExt cx="374350" cy="223500"/>
          </a:xfrm>
        </p:grpSpPr>
        <p:sp>
          <p:nvSpPr>
            <p:cNvPr id="99" name="Google Shape;99;p13"/>
            <p:cNvSpPr/>
            <p:nvPr/>
          </p:nvSpPr>
          <p:spPr>
            <a:xfrm>
              <a:off x="1798550" y="2196050"/>
              <a:ext cx="235200" cy="2235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231F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1659400" y="2295939"/>
              <a:ext cx="112800" cy="1071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231F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1" name="Google Shape;101;p13"/>
          <p:cNvGrpSpPr/>
          <p:nvPr/>
        </p:nvGrpSpPr>
        <p:grpSpPr>
          <a:xfrm>
            <a:off x="361050" y="2951325"/>
            <a:ext cx="3110300" cy="338700"/>
            <a:chOff x="361050" y="2951325"/>
            <a:chExt cx="3110300" cy="338700"/>
          </a:xfrm>
        </p:grpSpPr>
        <p:sp>
          <p:nvSpPr>
            <p:cNvPr id="102" name="Google Shape;102;p13"/>
            <p:cNvSpPr txBox="1"/>
            <p:nvPr/>
          </p:nvSpPr>
          <p:spPr>
            <a:xfrm>
              <a:off x="361050" y="2951325"/>
              <a:ext cx="8613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2200">
                  <a:solidFill>
                    <a:srgbClr val="231F21"/>
                  </a:solidFill>
                  <a:latin typeface="Lato"/>
                  <a:ea typeface="Lato"/>
                  <a:cs typeface="Lato"/>
                  <a:sym typeface="Lato"/>
                </a:rPr>
                <a:t>TEAM</a:t>
              </a:r>
              <a:endParaRPr b="1" sz="2200">
                <a:solidFill>
                  <a:srgbClr val="231F2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03" name="Google Shape;103;p13"/>
            <p:cNvCxnSpPr/>
            <p:nvPr/>
          </p:nvCxnSpPr>
          <p:spPr>
            <a:xfrm>
              <a:off x="1311650" y="3216200"/>
              <a:ext cx="21597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4" name="Google Shape;104;p13"/>
          <p:cNvGrpSpPr/>
          <p:nvPr/>
        </p:nvGrpSpPr>
        <p:grpSpPr>
          <a:xfrm>
            <a:off x="4014488" y="2951325"/>
            <a:ext cx="3110300" cy="338700"/>
            <a:chOff x="361050" y="2951325"/>
            <a:chExt cx="3110300" cy="338700"/>
          </a:xfrm>
        </p:grpSpPr>
        <p:sp>
          <p:nvSpPr>
            <p:cNvPr id="105" name="Google Shape;105;p13"/>
            <p:cNvSpPr txBox="1"/>
            <p:nvPr/>
          </p:nvSpPr>
          <p:spPr>
            <a:xfrm>
              <a:off x="361050" y="2951325"/>
              <a:ext cx="8613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2200">
                  <a:solidFill>
                    <a:srgbClr val="231F21"/>
                  </a:solidFill>
                  <a:latin typeface="Lato"/>
                  <a:ea typeface="Lato"/>
                  <a:cs typeface="Lato"/>
                  <a:sym typeface="Lato"/>
                </a:rPr>
                <a:t>TEAM</a:t>
              </a:r>
              <a:endParaRPr b="1" sz="2200">
                <a:solidFill>
                  <a:srgbClr val="231F2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06" name="Google Shape;106;p13"/>
            <p:cNvCxnSpPr/>
            <p:nvPr/>
          </p:nvCxnSpPr>
          <p:spPr>
            <a:xfrm>
              <a:off x="1311650" y="3216200"/>
              <a:ext cx="21597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7" name="Google Shape;107;p13"/>
          <p:cNvGrpSpPr/>
          <p:nvPr/>
        </p:nvGrpSpPr>
        <p:grpSpPr>
          <a:xfrm>
            <a:off x="377600" y="4219825"/>
            <a:ext cx="6750300" cy="5957274"/>
            <a:chOff x="377600" y="4219825"/>
            <a:chExt cx="6750300" cy="5957274"/>
          </a:xfrm>
        </p:grpSpPr>
        <p:cxnSp>
          <p:nvCxnSpPr>
            <p:cNvPr id="108" name="Google Shape;108;p13"/>
            <p:cNvCxnSpPr/>
            <p:nvPr/>
          </p:nvCxnSpPr>
          <p:spPr>
            <a:xfrm>
              <a:off x="377600" y="4219825"/>
              <a:ext cx="6750300" cy="0"/>
            </a:xfrm>
            <a:prstGeom prst="straightConnector1">
              <a:avLst/>
            </a:prstGeom>
            <a:noFill/>
            <a:ln cap="flat" cmpd="sng" w="19050">
              <a:solidFill>
                <a:srgbClr val="231F2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9" name="Google Shape;109;p13"/>
            <p:cNvCxnSpPr/>
            <p:nvPr/>
          </p:nvCxnSpPr>
          <p:spPr>
            <a:xfrm>
              <a:off x="377600" y="4815552"/>
              <a:ext cx="6750300" cy="0"/>
            </a:xfrm>
            <a:prstGeom prst="straightConnector1">
              <a:avLst/>
            </a:prstGeom>
            <a:noFill/>
            <a:ln cap="flat" cmpd="sng" w="19050">
              <a:solidFill>
                <a:srgbClr val="231F2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0" name="Google Shape;110;p13"/>
            <p:cNvCxnSpPr/>
            <p:nvPr/>
          </p:nvCxnSpPr>
          <p:spPr>
            <a:xfrm>
              <a:off x="377600" y="5411280"/>
              <a:ext cx="6750300" cy="0"/>
            </a:xfrm>
            <a:prstGeom prst="straightConnector1">
              <a:avLst/>
            </a:prstGeom>
            <a:noFill/>
            <a:ln cap="flat" cmpd="sng" w="19050">
              <a:solidFill>
                <a:srgbClr val="231F2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1" name="Google Shape;111;p13"/>
            <p:cNvCxnSpPr/>
            <p:nvPr/>
          </p:nvCxnSpPr>
          <p:spPr>
            <a:xfrm>
              <a:off x="377600" y="6007007"/>
              <a:ext cx="6750300" cy="0"/>
            </a:xfrm>
            <a:prstGeom prst="straightConnector1">
              <a:avLst/>
            </a:prstGeom>
            <a:noFill/>
            <a:ln cap="flat" cmpd="sng" w="19050">
              <a:solidFill>
                <a:srgbClr val="231F2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2" name="Google Shape;112;p13"/>
            <p:cNvCxnSpPr/>
            <p:nvPr/>
          </p:nvCxnSpPr>
          <p:spPr>
            <a:xfrm>
              <a:off x="377600" y="6602734"/>
              <a:ext cx="6750300" cy="0"/>
            </a:xfrm>
            <a:prstGeom prst="straightConnector1">
              <a:avLst/>
            </a:prstGeom>
            <a:noFill/>
            <a:ln cap="flat" cmpd="sng" w="19050">
              <a:solidFill>
                <a:srgbClr val="231F2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3" name="Google Shape;113;p13"/>
            <p:cNvCxnSpPr/>
            <p:nvPr/>
          </p:nvCxnSpPr>
          <p:spPr>
            <a:xfrm>
              <a:off x="377600" y="7198462"/>
              <a:ext cx="6750300" cy="0"/>
            </a:xfrm>
            <a:prstGeom prst="straightConnector1">
              <a:avLst/>
            </a:prstGeom>
            <a:noFill/>
            <a:ln cap="flat" cmpd="sng" w="19050">
              <a:solidFill>
                <a:srgbClr val="231F2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4" name="Google Shape;114;p13"/>
            <p:cNvCxnSpPr/>
            <p:nvPr/>
          </p:nvCxnSpPr>
          <p:spPr>
            <a:xfrm>
              <a:off x="377600" y="7794189"/>
              <a:ext cx="6750300" cy="0"/>
            </a:xfrm>
            <a:prstGeom prst="straightConnector1">
              <a:avLst/>
            </a:prstGeom>
            <a:noFill/>
            <a:ln cap="flat" cmpd="sng" w="19050">
              <a:solidFill>
                <a:srgbClr val="231F2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5" name="Google Shape;115;p13"/>
            <p:cNvCxnSpPr/>
            <p:nvPr/>
          </p:nvCxnSpPr>
          <p:spPr>
            <a:xfrm>
              <a:off x="377600" y="8389917"/>
              <a:ext cx="6750300" cy="0"/>
            </a:xfrm>
            <a:prstGeom prst="straightConnector1">
              <a:avLst/>
            </a:prstGeom>
            <a:noFill/>
            <a:ln cap="flat" cmpd="sng" w="19050">
              <a:solidFill>
                <a:srgbClr val="231F2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6" name="Google Shape;116;p13"/>
            <p:cNvCxnSpPr/>
            <p:nvPr/>
          </p:nvCxnSpPr>
          <p:spPr>
            <a:xfrm>
              <a:off x="377600" y="8985644"/>
              <a:ext cx="6750300" cy="0"/>
            </a:xfrm>
            <a:prstGeom prst="straightConnector1">
              <a:avLst/>
            </a:prstGeom>
            <a:noFill/>
            <a:ln cap="flat" cmpd="sng" w="19050">
              <a:solidFill>
                <a:srgbClr val="231F2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7" name="Google Shape;117;p13"/>
            <p:cNvCxnSpPr/>
            <p:nvPr/>
          </p:nvCxnSpPr>
          <p:spPr>
            <a:xfrm>
              <a:off x="377600" y="9581371"/>
              <a:ext cx="6750300" cy="0"/>
            </a:xfrm>
            <a:prstGeom prst="straightConnector1">
              <a:avLst/>
            </a:prstGeom>
            <a:noFill/>
            <a:ln cap="flat" cmpd="sng" w="19050">
              <a:solidFill>
                <a:srgbClr val="231F2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8" name="Google Shape;118;p13"/>
            <p:cNvCxnSpPr/>
            <p:nvPr/>
          </p:nvCxnSpPr>
          <p:spPr>
            <a:xfrm>
              <a:off x="377600" y="10177099"/>
              <a:ext cx="6750300" cy="0"/>
            </a:xfrm>
            <a:prstGeom prst="straightConnector1">
              <a:avLst/>
            </a:prstGeom>
            <a:noFill/>
            <a:ln cap="flat" cmpd="sng" w="19050">
              <a:solidFill>
                <a:srgbClr val="231F2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