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7560000" cy="10692000"/>
  <p:embeddedFontLst>
    <p:embeddedFont>
      <p:font typeface="Russo One"/>
      <p:regular r:id="rId7"/>
    </p:embeddedFont>
    <p:embeddedFont>
      <p:font typeface="Rubik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Rubik-boldItalic.fntdata"/><Relationship Id="rId10" Type="http://schemas.openxmlformats.org/officeDocument/2006/relationships/font" Target="fonts/Rubik-italic.fntdata"/><Relationship Id="rId9" Type="http://schemas.openxmlformats.org/officeDocument/2006/relationships/font" Target="fonts/Rubik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ussoOne-regular.fntdata"/><Relationship Id="rId8" Type="http://schemas.openxmlformats.org/officeDocument/2006/relationships/font" Target="fonts/Rubik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6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6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300" cy="301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300" cy="116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300" cy="288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300" cy="19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300" cy="12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3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300" cy="502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3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3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29800" cy="217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29800" cy="18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800" cy="54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600" cy="88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3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300" cy="50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" y="0"/>
            <a:ext cx="10691999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5400000">
            <a:off x="5127650" y="2960175"/>
            <a:ext cx="486900" cy="82878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71438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404062" y="108485"/>
            <a:ext cx="8108700" cy="892800"/>
          </a:xfrm>
          <a:prstGeom prst="rect">
            <a:avLst/>
          </a:prstGeom>
          <a:noFill/>
          <a:ln>
            <a:noFill/>
          </a:ln>
          <a:effectLst>
            <a:outerShdw rotWithShape="0" algn="bl" dist="95250">
              <a:srgbClr val="1C2629"/>
            </a:outerShdw>
          </a:effectLst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580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FOOTBALL SQUARES</a:t>
            </a:r>
            <a:endParaRPr b="1" sz="580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7" name="Google Shape;57;p13"/>
          <p:cNvSpPr/>
          <p:nvPr/>
        </p:nvSpPr>
        <p:spPr>
          <a:xfrm rot="5400000">
            <a:off x="9218288" y="-283585"/>
            <a:ext cx="486900" cy="16524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71438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8751538" y="333027"/>
            <a:ext cx="1377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rgbClr val="1C2629"/>
                </a:solidFill>
                <a:latin typeface="Russo One"/>
                <a:ea typeface="Russo One"/>
                <a:cs typeface="Russo One"/>
                <a:sym typeface="Russo One"/>
              </a:rPr>
              <a:t>COST PER</a:t>
            </a:r>
            <a:endParaRPr>
              <a:solidFill>
                <a:srgbClr val="1C2629"/>
              </a:solidFill>
              <a:latin typeface="Russo One"/>
              <a:ea typeface="Russo One"/>
              <a:cs typeface="Russo One"/>
              <a:sym typeface="Russo On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1C2629"/>
                </a:solidFill>
                <a:latin typeface="Russo One"/>
                <a:ea typeface="Russo One"/>
                <a:cs typeface="Russo One"/>
                <a:sym typeface="Russo One"/>
              </a:rPr>
              <a:t>SQUARE:</a:t>
            </a:r>
            <a:endParaRPr>
              <a:solidFill>
                <a:srgbClr val="1C2629"/>
              </a:solidFill>
              <a:latin typeface="Russo One"/>
              <a:ea typeface="Russo One"/>
              <a:cs typeface="Russo One"/>
              <a:sym typeface="Russo One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9755670" y="1033445"/>
            <a:ext cx="532244" cy="5698139"/>
            <a:chOff x="437538" y="1097962"/>
            <a:chExt cx="500700" cy="5865300"/>
          </a:xfrm>
        </p:grpSpPr>
        <p:sp>
          <p:nvSpPr>
            <p:cNvPr id="60" name="Google Shape;60;p13"/>
            <p:cNvSpPr/>
            <p:nvPr/>
          </p:nvSpPr>
          <p:spPr>
            <a:xfrm>
              <a:off x="437538" y="1097962"/>
              <a:ext cx="500700" cy="5865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71438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 txBox="1"/>
            <p:nvPr/>
          </p:nvSpPr>
          <p:spPr>
            <a:xfrm rot="-5400000">
              <a:off x="23512" y="5980945"/>
              <a:ext cx="12960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700">
                  <a:solidFill>
                    <a:srgbClr val="478663"/>
                  </a:solidFill>
                  <a:latin typeface="Russo One"/>
                  <a:ea typeface="Russo One"/>
                  <a:cs typeface="Russo One"/>
                  <a:sym typeface="Russo One"/>
                </a:rPr>
                <a:t>TEAM:</a:t>
              </a:r>
              <a:endParaRPr sz="2700">
                <a:solidFill>
                  <a:srgbClr val="478663"/>
                </a:solidFill>
                <a:latin typeface="Russo One"/>
                <a:ea typeface="Russo One"/>
                <a:cs typeface="Russo One"/>
                <a:sym typeface="Russo One"/>
              </a:endParaRPr>
            </a:p>
          </p:txBody>
        </p:sp>
      </p:grpSp>
      <p:grpSp>
        <p:nvGrpSpPr>
          <p:cNvPr id="62" name="Google Shape;62;p13"/>
          <p:cNvGrpSpPr/>
          <p:nvPr/>
        </p:nvGrpSpPr>
        <p:grpSpPr>
          <a:xfrm>
            <a:off x="449420" y="1033445"/>
            <a:ext cx="532244" cy="5698139"/>
            <a:chOff x="437538" y="1097962"/>
            <a:chExt cx="500700" cy="5865300"/>
          </a:xfrm>
        </p:grpSpPr>
        <p:sp>
          <p:nvSpPr>
            <p:cNvPr id="63" name="Google Shape;63;p13"/>
            <p:cNvSpPr/>
            <p:nvPr/>
          </p:nvSpPr>
          <p:spPr>
            <a:xfrm>
              <a:off x="437538" y="1097962"/>
              <a:ext cx="500700" cy="5865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71438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 txBox="1"/>
            <p:nvPr/>
          </p:nvSpPr>
          <p:spPr>
            <a:xfrm rot="-5400000">
              <a:off x="23512" y="5980945"/>
              <a:ext cx="12960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700">
                  <a:solidFill>
                    <a:srgbClr val="478663"/>
                  </a:solidFill>
                  <a:latin typeface="Russo One"/>
                  <a:ea typeface="Russo One"/>
                  <a:cs typeface="Russo One"/>
                  <a:sym typeface="Russo One"/>
                </a:rPr>
                <a:t>TEAM:</a:t>
              </a:r>
              <a:endParaRPr sz="2700">
                <a:solidFill>
                  <a:srgbClr val="478663"/>
                </a:solidFill>
                <a:latin typeface="Russo One"/>
                <a:ea typeface="Russo One"/>
                <a:cs typeface="Russo One"/>
                <a:sym typeface="Russo One"/>
              </a:endParaRPr>
            </a:p>
          </p:txBody>
        </p:sp>
      </p:grpSp>
      <p:sp>
        <p:nvSpPr>
          <p:cNvPr id="65" name="Google Shape;65;p13"/>
          <p:cNvSpPr txBox="1"/>
          <p:nvPr/>
        </p:nvSpPr>
        <p:spPr>
          <a:xfrm>
            <a:off x="1334809" y="6944105"/>
            <a:ext cx="181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>
                <a:latin typeface="Russo One"/>
                <a:ea typeface="Russo One"/>
                <a:cs typeface="Russo One"/>
                <a:sym typeface="Russo One"/>
              </a:rPr>
              <a:t>Q1:</a:t>
            </a:r>
            <a:endParaRPr sz="2100">
              <a:latin typeface="Russo One"/>
              <a:ea typeface="Russo One"/>
              <a:cs typeface="Russo One"/>
              <a:sym typeface="Russo One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443819" y="6944105"/>
            <a:ext cx="181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>
                <a:latin typeface="Russo One"/>
                <a:ea typeface="Russo One"/>
                <a:cs typeface="Russo One"/>
                <a:sym typeface="Russo One"/>
              </a:rPr>
              <a:t>Q2:</a:t>
            </a:r>
            <a:endParaRPr sz="2100">
              <a:latin typeface="Russo One"/>
              <a:ea typeface="Russo One"/>
              <a:cs typeface="Russo One"/>
              <a:sym typeface="Russo One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5327587" y="6944105"/>
            <a:ext cx="181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>
                <a:latin typeface="Russo One"/>
                <a:ea typeface="Russo One"/>
                <a:cs typeface="Russo One"/>
                <a:sym typeface="Russo One"/>
              </a:rPr>
              <a:t>Q3:</a:t>
            </a:r>
            <a:endParaRPr sz="2100">
              <a:latin typeface="Russo One"/>
              <a:ea typeface="Russo One"/>
              <a:cs typeface="Russo One"/>
              <a:sym typeface="Russo One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7302606" y="6944105"/>
            <a:ext cx="181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>
                <a:latin typeface="Russo One"/>
                <a:ea typeface="Russo One"/>
                <a:cs typeface="Russo One"/>
                <a:sym typeface="Russo One"/>
              </a:rPr>
              <a:t>FINAL</a:t>
            </a:r>
            <a:r>
              <a:rPr lang="ru" sz="2100">
                <a:latin typeface="Russo One"/>
                <a:ea typeface="Russo One"/>
                <a:cs typeface="Russo One"/>
                <a:sym typeface="Russo One"/>
              </a:rPr>
              <a:t>:</a:t>
            </a:r>
            <a:endParaRPr sz="2100">
              <a:latin typeface="Russo One"/>
              <a:ea typeface="Russo One"/>
              <a:cs typeface="Russo One"/>
              <a:sym typeface="Russo One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1213015" y="1565934"/>
            <a:ext cx="747900" cy="5157000"/>
          </a:xfrm>
          <a:prstGeom prst="rect">
            <a:avLst/>
          </a:prstGeom>
          <a:solidFill>
            <a:srgbClr val="DBDBE5"/>
          </a:solidFill>
          <a:ln cap="flat" cmpd="sng" w="19050">
            <a:solidFill>
              <a:srgbClr val="1C26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 rot="-5400000">
            <a:off x="5475254" y="-2484978"/>
            <a:ext cx="536400" cy="7565400"/>
          </a:xfrm>
          <a:prstGeom prst="rect">
            <a:avLst/>
          </a:prstGeom>
          <a:solidFill>
            <a:srgbClr val="DBDBE5"/>
          </a:solidFill>
          <a:ln cap="flat" cmpd="sng" w="19050">
            <a:solidFill>
              <a:srgbClr val="1C26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1960754" y="1565934"/>
            <a:ext cx="7565400" cy="5157000"/>
          </a:xfrm>
          <a:prstGeom prst="rect">
            <a:avLst/>
          </a:prstGeom>
          <a:solidFill>
            <a:srgbClr val="FFFFFF">
              <a:alpha val="84260"/>
            </a:srgbClr>
          </a:solidFill>
          <a:ln cap="flat" cmpd="sng" w="19050">
            <a:solidFill>
              <a:srgbClr val="1C26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" name="Google Shape;72;p13"/>
          <p:cNvGrpSpPr/>
          <p:nvPr/>
        </p:nvGrpSpPr>
        <p:grpSpPr>
          <a:xfrm>
            <a:off x="1212909" y="1024388"/>
            <a:ext cx="8318460" cy="5698301"/>
            <a:chOff x="1455850" y="956700"/>
            <a:chExt cx="7866900" cy="5880600"/>
          </a:xfrm>
        </p:grpSpPr>
        <p:cxnSp>
          <p:nvCxnSpPr>
            <p:cNvPr id="73" name="Google Shape;73;p13"/>
            <p:cNvCxnSpPr/>
            <p:nvPr/>
          </p:nvCxnSpPr>
          <p:spPr>
            <a:xfrm>
              <a:off x="1455850" y="2069375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1455850" y="2599725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1455850" y="3130075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1455850" y="3660425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1455850" y="4190750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1455850" y="4721100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1455850" y="5251450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1455850" y="5781800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1455850" y="6317325"/>
              <a:ext cx="7866900" cy="0"/>
            </a:xfrm>
            <a:prstGeom prst="straightConnector1">
              <a:avLst/>
            </a:prstGeom>
            <a:noFill/>
            <a:ln cap="flat" cmpd="sng" w="19050">
              <a:solidFill>
                <a:srgbClr val="1C26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82" name="Google Shape;82;p13"/>
            <p:cNvGrpSpPr/>
            <p:nvPr/>
          </p:nvGrpSpPr>
          <p:grpSpPr>
            <a:xfrm>
              <a:off x="2885700" y="956700"/>
              <a:ext cx="5709050" cy="5880600"/>
              <a:chOff x="2885700" y="956700"/>
              <a:chExt cx="5709050" cy="5880600"/>
            </a:xfrm>
          </p:grpSpPr>
          <p:cxnSp>
            <p:nvCxnSpPr>
              <p:cNvPr id="83" name="Google Shape;83;p13"/>
              <p:cNvCxnSpPr/>
              <p:nvPr/>
            </p:nvCxnSpPr>
            <p:spPr>
              <a:xfrm>
                <a:off x="2885700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4" name="Google Shape;84;p13"/>
              <p:cNvCxnSpPr/>
              <p:nvPr/>
            </p:nvCxnSpPr>
            <p:spPr>
              <a:xfrm>
                <a:off x="3592825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5" name="Google Shape;85;p13"/>
              <p:cNvCxnSpPr/>
              <p:nvPr/>
            </p:nvCxnSpPr>
            <p:spPr>
              <a:xfrm>
                <a:off x="4315575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6" name="Google Shape;86;p13"/>
              <p:cNvCxnSpPr/>
              <p:nvPr/>
            </p:nvCxnSpPr>
            <p:spPr>
              <a:xfrm>
                <a:off x="5022700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7" name="Google Shape;87;p13"/>
              <p:cNvCxnSpPr/>
              <p:nvPr/>
            </p:nvCxnSpPr>
            <p:spPr>
              <a:xfrm>
                <a:off x="5745450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8" name="Google Shape;88;p13"/>
              <p:cNvCxnSpPr/>
              <p:nvPr/>
            </p:nvCxnSpPr>
            <p:spPr>
              <a:xfrm>
                <a:off x="6452575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9" name="Google Shape;89;p13"/>
              <p:cNvCxnSpPr/>
              <p:nvPr/>
            </p:nvCxnSpPr>
            <p:spPr>
              <a:xfrm>
                <a:off x="7175325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0" name="Google Shape;90;p13"/>
              <p:cNvCxnSpPr/>
              <p:nvPr/>
            </p:nvCxnSpPr>
            <p:spPr>
              <a:xfrm>
                <a:off x="7882450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1" name="Google Shape;91;p13"/>
              <p:cNvCxnSpPr/>
              <p:nvPr/>
            </p:nvCxnSpPr>
            <p:spPr>
              <a:xfrm>
                <a:off x="8594750" y="956700"/>
                <a:ext cx="0" cy="58806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C26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pic>
        <p:nvPicPr>
          <p:cNvPr id="92" name="Google Shape;9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15512" y="1019297"/>
            <a:ext cx="564443" cy="48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