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Rubik"/>
      <p:regular r:id="rId7"/>
      <p:bold r:id="rId8"/>
      <p:italic r:id="rId9"/>
      <p:boldItalic r:id="rId10"/>
    </p:embeddedFont>
    <p:embeddedFont>
      <p:font typeface="Jost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tMedium-regular.fntdata"/><Relationship Id="rId10" Type="http://schemas.openxmlformats.org/officeDocument/2006/relationships/font" Target="fonts/Rubik-boldItalic.fntdata"/><Relationship Id="rId13" Type="http://schemas.openxmlformats.org/officeDocument/2006/relationships/font" Target="fonts/JostMedium-italic.fntdata"/><Relationship Id="rId12" Type="http://schemas.openxmlformats.org/officeDocument/2006/relationships/font" Target="fonts/Jos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-italic.fntdata"/><Relationship Id="rId14" Type="http://schemas.openxmlformats.org/officeDocument/2006/relationships/font" Target="fonts/Jos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-regular.fntdata"/><Relationship Id="rId8" Type="http://schemas.openxmlformats.org/officeDocument/2006/relationships/font" Target="fonts/Rubi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4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4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6000" cy="6012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0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600" cy="8895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88658" y="242871"/>
            <a:ext cx="10114684" cy="7074257"/>
            <a:chOff x="-11768278" y="230676"/>
            <a:chExt cx="10114684" cy="7074257"/>
          </a:xfrm>
        </p:grpSpPr>
        <p:sp>
          <p:nvSpPr>
            <p:cNvPr id="55" name="Google Shape;55;p13"/>
            <p:cNvSpPr/>
            <p:nvPr/>
          </p:nvSpPr>
          <p:spPr>
            <a:xfrm>
              <a:off x="-11103351" y="1929807"/>
              <a:ext cx="701400" cy="4787100"/>
            </a:xfrm>
            <a:prstGeom prst="rect">
              <a:avLst/>
            </a:prstGeom>
            <a:solidFill>
              <a:srgbClr val="EAEC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rot="-5400000">
              <a:off x="-7126545" y="-1832812"/>
              <a:ext cx="482400" cy="7033500"/>
            </a:xfrm>
            <a:prstGeom prst="rect">
              <a:avLst/>
            </a:prstGeom>
            <a:solidFill>
              <a:srgbClr val="EAEC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 amt="6000"/>
            </a:blip>
            <a:stretch>
              <a:fillRect/>
            </a:stretch>
          </p:blipFill>
          <p:spPr>
            <a:xfrm>
              <a:off x="-9831216" y="2197438"/>
              <a:ext cx="4625400" cy="3990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-11670217" y="521403"/>
              <a:ext cx="855952" cy="6555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flipH="1">
              <a:off x="-2560883" y="521403"/>
              <a:ext cx="855952" cy="65555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0" name="Google Shape;60;p13"/>
            <p:cNvGrpSpPr/>
            <p:nvPr/>
          </p:nvGrpSpPr>
          <p:grpSpPr>
            <a:xfrm>
              <a:off x="-7814378" y="230676"/>
              <a:ext cx="2247155" cy="200182"/>
              <a:chOff x="3970492" y="237150"/>
              <a:chExt cx="2113975" cy="20580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3970492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4191464" y="237150"/>
                <a:ext cx="216600" cy="2058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4455636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4676608" y="237150"/>
                <a:ext cx="216600" cy="2058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4940780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5161752" y="237150"/>
                <a:ext cx="216600" cy="2058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5425923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5646895" y="237150"/>
                <a:ext cx="216600" cy="2058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5911067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0" name="Google Shape;70;p13"/>
            <p:cNvSpPr txBox="1"/>
            <p:nvPr/>
          </p:nvSpPr>
          <p:spPr>
            <a:xfrm>
              <a:off x="-10629250" y="433399"/>
              <a:ext cx="7870200" cy="861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5600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rPr>
                <a:t>FOOTBALL SQUARES</a:t>
              </a:r>
              <a:endParaRPr b="1" sz="5600">
                <a:solidFill>
                  <a:srgbClr val="1A223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-11768278" y="1442709"/>
              <a:ext cx="446460" cy="5328400"/>
              <a:chOff x="250925" y="1483200"/>
              <a:chExt cx="420000" cy="5477948"/>
            </a:xfrm>
          </p:grpSpPr>
          <p:sp>
            <p:nvSpPr>
              <p:cNvPr id="72" name="Google Shape;72;p13"/>
              <p:cNvSpPr txBox="1"/>
              <p:nvPr/>
            </p:nvSpPr>
            <p:spPr>
              <a:xfrm rot="-5400000">
                <a:off x="-144775" y="6145448"/>
                <a:ext cx="1211400" cy="42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900">
                    <a:solidFill>
                      <a:srgbClr val="1A223B"/>
                    </a:solidFill>
                    <a:latin typeface="Jost Medium"/>
                    <a:ea typeface="Jost Medium"/>
                    <a:cs typeface="Jost Medium"/>
                    <a:sym typeface="Jost Medium"/>
                  </a:rPr>
                  <a:t>Team:</a:t>
                </a:r>
                <a:endParaRPr sz="2900">
                  <a:solidFill>
                    <a:srgbClr val="1A223B"/>
                  </a:solidFill>
                  <a:latin typeface="Jost Medium"/>
                  <a:ea typeface="Jost Medium"/>
                  <a:cs typeface="Jost Medium"/>
                  <a:sym typeface="Jost Medium"/>
                </a:endParaRPr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>
                <a:off x="611584" y="1483200"/>
                <a:ext cx="0" cy="44496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4" name="Google Shape;74;p13"/>
            <p:cNvGrpSpPr/>
            <p:nvPr/>
          </p:nvGrpSpPr>
          <p:grpSpPr>
            <a:xfrm>
              <a:off x="-11093113" y="1442709"/>
              <a:ext cx="7709089" cy="5265128"/>
              <a:chOff x="886075" y="1483200"/>
              <a:chExt cx="7252200" cy="5412900"/>
            </a:xfrm>
          </p:grpSpPr>
          <p:cxnSp>
            <p:nvCxnSpPr>
              <p:cNvPr id="75" name="Google Shape;75;p13"/>
              <p:cNvCxnSpPr/>
              <p:nvPr/>
            </p:nvCxnSpPr>
            <p:spPr>
              <a:xfrm>
                <a:off x="1541000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2202342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2863683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8" name="Google Shape;78;p13"/>
              <p:cNvCxnSpPr/>
              <p:nvPr/>
            </p:nvCxnSpPr>
            <p:spPr>
              <a:xfrm>
                <a:off x="3525025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4186367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4847708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5509050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6170392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6831733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7493075" y="1483200"/>
                <a:ext cx="0" cy="5412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886075" y="1984044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886075" y="2475244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886075" y="2966419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886075" y="3457619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886075" y="3948794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886075" y="4439994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886075" y="4931169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886075" y="5422369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886075" y="5913544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886075" y="6404744"/>
                <a:ext cx="725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5" name="Google Shape;95;p13"/>
            <p:cNvSpPr txBox="1"/>
            <p:nvPr/>
          </p:nvSpPr>
          <p:spPr>
            <a:xfrm>
              <a:off x="-11114888" y="6858533"/>
              <a:ext cx="12837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900">
                  <a:solidFill>
                    <a:srgbClr val="FBAF5D"/>
                  </a:solidFill>
                  <a:latin typeface="Jost Medium"/>
                  <a:ea typeface="Jost Medium"/>
                  <a:cs typeface="Jost Medium"/>
                  <a:sym typeface="Jost Medium"/>
                </a:rPr>
                <a:t>Team:</a:t>
              </a:r>
              <a:endParaRPr sz="2900">
                <a:solidFill>
                  <a:srgbClr val="FBAF5D"/>
                </a:solidFill>
                <a:latin typeface="Jost Medium"/>
                <a:ea typeface="Jost Medium"/>
                <a:cs typeface="Jost Medium"/>
                <a:sym typeface="Jost Medium"/>
              </a:endParaRPr>
            </a:p>
          </p:txBody>
        </p:sp>
        <p:cxnSp>
          <p:nvCxnSpPr>
            <p:cNvPr id="96" name="Google Shape;96;p13"/>
            <p:cNvCxnSpPr/>
            <p:nvPr/>
          </p:nvCxnSpPr>
          <p:spPr>
            <a:xfrm rot="10800000">
              <a:off x="-10021693" y="7209327"/>
              <a:ext cx="6658200" cy="0"/>
            </a:xfrm>
            <a:prstGeom prst="straightConnector1">
              <a:avLst/>
            </a:prstGeom>
            <a:noFill/>
            <a:ln cap="flat" cmpd="sng" w="19050">
              <a:solidFill>
                <a:srgbClr val="1A223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7" name="Google Shape;97;p13"/>
            <p:cNvGrpSpPr/>
            <p:nvPr/>
          </p:nvGrpSpPr>
          <p:grpSpPr>
            <a:xfrm>
              <a:off x="-3204757" y="1592089"/>
              <a:ext cx="700032" cy="200182"/>
              <a:chOff x="5425923" y="237150"/>
              <a:chExt cx="658544" cy="20580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5425923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5646895" y="237150"/>
                <a:ext cx="216600" cy="2058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5911067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-3204726" y="1864277"/>
              <a:ext cx="1551133" cy="543375"/>
              <a:chOff x="8306947" y="1916600"/>
              <a:chExt cx="1459203" cy="558625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8306947" y="1916600"/>
                <a:ext cx="1290600" cy="22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COST PER SQ</a:t>
                </a:r>
                <a:endParaRPr b="1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8311750" y="2195925"/>
                <a:ext cx="1454400" cy="279300"/>
              </a:xfrm>
              <a:prstGeom prst="rect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-3204723" y="2623104"/>
              <a:ext cx="1551129" cy="543368"/>
              <a:chOff x="8306950" y="2696725"/>
              <a:chExt cx="1459200" cy="558619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8306950" y="2696725"/>
                <a:ext cx="1454400" cy="22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TOTAL PAYOUT</a:t>
                </a:r>
                <a:endParaRPr b="1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8311750" y="2976044"/>
                <a:ext cx="1454400" cy="279300"/>
              </a:xfrm>
              <a:prstGeom prst="rect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-3204726" y="4159453"/>
              <a:ext cx="1551133" cy="543375"/>
              <a:chOff x="8306947" y="1916600"/>
              <a:chExt cx="1459203" cy="558625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8306947" y="1916600"/>
                <a:ext cx="1290600" cy="22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1</a:t>
                </a:r>
                <a:r>
                  <a:rPr b="1" baseline="30000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st</a:t>
                </a: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 Quarter</a:t>
                </a:r>
                <a:endParaRPr b="1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8311750" y="2195925"/>
                <a:ext cx="1454400" cy="279300"/>
              </a:xfrm>
              <a:prstGeom prst="rect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0" name="Google Shape;110;p13"/>
            <p:cNvSpPr txBox="1"/>
            <p:nvPr/>
          </p:nvSpPr>
          <p:spPr>
            <a:xfrm>
              <a:off x="-3204788" y="3797897"/>
              <a:ext cx="1551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000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rPr>
                <a:t>PAYOUTS</a:t>
              </a:r>
              <a:endParaRPr b="1" sz="2000">
                <a:solidFill>
                  <a:srgbClr val="1A223B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grpSp>
          <p:nvGrpSpPr>
            <p:cNvPr id="111" name="Google Shape;111;p13"/>
            <p:cNvGrpSpPr/>
            <p:nvPr/>
          </p:nvGrpSpPr>
          <p:grpSpPr>
            <a:xfrm>
              <a:off x="-3204757" y="3550012"/>
              <a:ext cx="700032" cy="200182"/>
              <a:chOff x="5425923" y="237150"/>
              <a:chExt cx="658544" cy="2058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5425923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5646895" y="237150"/>
                <a:ext cx="216600" cy="2058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5911067" y="278250"/>
                <a:ext cx="173400" cy="1647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BAF5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-3204726" y="4829268"/>
              <a:ext cx="1551133" cy="543375"/>
              <a:chOff x="8306947" y="1916600"/>
              <a:chExt cx="1459203" cy="558625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8306947" y="1916600"/>
                <a:ext cx="1290600" cy="22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2</a:t>
                </a:r>
                <a:r>
                  <a:rPr b="1" baseline="30000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st</a:t>
                </a: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 Quarter</a:t>
                </a:r>
                <a:endParaRPr b="1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8311750" y="2195925"/>
                <a:ext cx="1454400" cy="279300"/>
              </a:xfrm>
              <a:prstGeom prst="rect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-3204726" y="5503686"/>
              <a:ext cx="1551133" cy="543375"/>
              <a:chOff x="8306947" y="1916600"/>
              <a:chExt cx="1459203" cy="558625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8306947" y="1916600"/>
                <a:ext cx="1290600" cy="22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3</a:t>
                </a:r>
                <a:r>
                  <a:rPr b="1" baseline="30000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st</a:t>
                </a: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 Quarter</a:t>
                </a:r>
                <a:endParaRPr b="1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8311750" y="2195925"/>
                <a:ext cx="1454400" cy="279300"/>
              </a:xfrm>
              <a:prstGeom prst="rect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-3204726" y="6173502"/>
              <a:ext cx="1551133" cy="543375"/>
              <a:chOff x="8306947" y="1916600"/>
              <a:chExt cx="1459203" cy="558625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8306947" y="1916600"/>
                <a:ext cx="1290600" cy="22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4</a:t>
                </a:r>
                <a:r>
                  <a:rPr b="1" baseline="30000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st</a:t>
                </a:r>
                <a:r>
                  <a:rPr b="1" lang="ru">
                    <a:solidFill>
                      <a:srgbClr val="1A223B"/>
                    </a:solidFill>
                    <a:latin typeface="Rubik"/>
                    <a:ea typeface="Rubik"/>
                    <a:cs typeface="Rubik"/>
                    <a:sym typeface="Rubik"/>
                  </a:rPr>
                  <a:t> Quarter</a:t>
                </a:r>
                <a:endParaRPr b="1">
                  <a:solidFill>
                    <a:srgbClr val="1A223B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8311750" y="2195925"/>
                <a:ext cx="1454400" cy="279300"/>
              </a:xfrm>
              <a:prstGeom prst="rect">
                <a:avLst/>
              </a:prstGeom>
              <a:noFill/>
              <a:ln cap="flat" cmpd="sng" w="19050">
                <a:solidFill>
                  <a:srgbClr val="1A223B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24" name="Google Shape;124;p13"/>
            <p:cNvSpPr/>
            <p:nvPr/>
          </p:nvSpPr>
          <p:spPr>
            <a:xfrm>
              <a:off x="-11103351" y="1442668"/>
              <a:ext cx="7729800" cy="5265000"/>
            </a:xfrm>
            <a:prstGeom prst="rect">
              <a:avLst/>
            </a:prstGeom>
            <a:noFill/>
            <a:ln cap="flat" cmpd="sng" w="19050">
              <a:solidFill>
                <a:srgbClr val="1A223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