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WindSong Medium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517">
          <p15:clr>
            <a:srgbClr val="747775"/>
          </p15:clr>
        </p15:guide>
        <p15:guide id="2" pos="36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17"/>
        <p:guide pos="3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WindSongMedium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2" y="-1"/>
            <a:ext cx="4572003" cy="6400803"/>
            <a:chOff x="-2" y="-1"/>
            <a:chExt cx="4572003" cy="6400803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27071" r="0" t="30376"/>
            <a:stretch/>
          </p:blipFill>
          <p:spPr>
            <a:xfrm>
              <a:off x="-2" y="-1"/>
              <a:ext cx="3334374" cy="2952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22069" l="0" r="24144" t="0"/>
            <a:stretch/>
          </p:blipFill>
          <p:spPr>
            <a:xfrm>
              <a:off x="1291700" y="1952925"/>
              <a:ext cx="3280301" cy="44478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1294175" y="1303996"/>
            <a:ext cx="338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Wedding</a:t>
            </a:r>
            <a:endParaRPr sz="51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59219" y="1890240"/>
            <a:ext cx="338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Timeline</a:t>
            </a:r>
            <a:endParaRPr sz="51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77291" y="522347"/>
            <a:ext cx="141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VANESSA +</a:t>
            </a:r>
            <a:endParaRPr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CHESTER</a:t>
            </a:r>
            <a:endParaRPr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3270" y="2724100"/>
            <a:ext cx="26583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08:00 AM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Hair and Makeup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11:00 AM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First Look Photo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12:00 PM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Family Photos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01:00 PM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Ceremony begins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02:00 PM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Cocktail hour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03:00 PM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Dinner is served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06:00 PM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Bouquet/Garter toss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10:00 PM</a:t>
            </a:r>
            <a:r>
              <a:rPr lang="ru" sz="10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 Bride and Groom leave!</a:t>
            </a:r>
            <a:endParaRPr sz="10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71850" y="5584330"/>
            <a:ext cx="1366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Thank you for being part</a:t>
            </a:r>
            <a:endParaRPr sz="8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of our special day!</a:t>
            </a:r>
            <a:endParaRPr sz="8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