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6459200" cx="21945600"/>
  <p:notesSz cx="6858000" cy="9144000"/>
  <p:embeddedFontLst>
    <p:embeddedFont>
      <p:font typeface="Lora"/>
      <p:regular r:id="rId7"/>
      <p:bold r:id="rId8"/>
      <p:italic r:id="rId9"/>
      <p:boldItalic r:id="rId10"/>
    </p:embeddedFont>
    <p:embeddedFont>
      <p:font typeface="WindSong Medium"/>
      <p:regular r:id="rId11"/>
    </p:embeddedFont>
    <p:embeddedFont>
      <p:font typeface="WindSong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184">
          <p15:clr>
            <a:srgbClr val="747775"/>
          </p15:clr>
        </p15:guide>
        <p15:guide id="2" pos="691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184" orient="horz"/>
        <p:guide pos="691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WindSongMedium-regular.fntdata"/><Relationship Id="rId10" Type="http://schemas.openxmlformats.org/officeDocument/2006/relationships/font" Target="fonts/Lora-boldItalic.fntdata"/><Relationship Id="rId12" Type="http://schemas.openxmlformats.org/officeDocument/2006/relationships/font" Target="fonts/WindSong-regular.fntdata"/><Relationship Id="rId9" Type="http://schemas.openxmlformats.org/officeDocument/2006/relationships/font" Target="fonts/Lor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ora-regular.fntdata"/><Relationship Id="rId8" Type="http://schemas.openxmlformats.org/officeDocument/2006/relationships/font" Target="fonts/Lor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48100" y="2382640"/>
            <a:ext cx="20449500" cy="65682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48080" y="9069200"/>
            <a:ext cx="20449500" cy="25362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748080" y="3539600"/>
            <a:ext cx="20449500" cy="62832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748080" y="10087120"/>
            <a:ext cx="20449500" cy="41625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748080" y="6882720"/>
            <a:ext cx="20449500" cy="2693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748080" y="1424080"/>
            <a:ext cx="20449500" cy="18327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748080" y="3687920"/>
            <a:ext cx="20449500" cy="109326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748080" y="1424080"/>
            <a:ext cx="20449500" cy="18327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748080" y="3687920"/>
            <a:ext cx="9599700" cy="109326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1597760" y="3687920"/>
            <a:ext cx="9599700" cy="109326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748080" y="1424080"/>
            <a:ext cx="20449500" cy="18327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748080" y="1777920"/>
            <a:ext cx="6739200" cy="24183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748080" y="4446720"/>
            <a:ext cx="6739200" cy="101742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176600" y="1440480"/>
            <a:ext cx="15282600" cy="130905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0972800" y="-400"/>
            <a:ext cx="10972800" cy="1645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637200" y="3946160"/>
            <a:ext cx="9708600" cy="47433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637200" y="8969840"/>
            <a:ext cx="9708600" cy="39522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1854800" y="2317040"/>
            <a:ext cx="9208800" cy="118242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748080" y="13537840"/>
            <a:ext cx="14397000" cy="19362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48080" y="1424080"/>
            <a:ext cx="20449500" cy="18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48080" y="3687920"/>
            <a:ext cx="20449500" cy="109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Char char="●"/>
              <a:defRPr sz="4800">
                <a:solidFill>
                  <a:schemeClr val="dk2"/>
                </a:solidFill>
              </a:defRPr>
            </a:lvl1pPr>
            <a:lvl2pPr indent="-463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2pPr>
            <a:lvl3pPr indent="-463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3pPr>
            <a:lvl4pPr indent="-463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4pPr>
            <a:lvl5pPr indent="-463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5pPr>
            <a:lvl6pPr indent="-463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6pPr>
            <a:lvl7pPr indent="-463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7pPr>
            <a:lvl8pPr indent="-463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8pPr>
            <a:lvl9pPr indent="-463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0333899" y="14922294"/>
            <a:ext cx="1317000" cy="12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r">
              <a:buNone/>
              <a:defRPr sz="2700">
                <a:solidFill>
                  <a:schemeClr val="dk2"/>
                </a:solidFill>
              </a:defRPr>
            </a:lvl1pPr>
            <a:lvl2pPr lvl="1" algn="r">
              <a:buNone/>
              <a:defRPr sz="2700">
                <a:solidFill>
                  <a:schemeClr val="dk2"/>
                </a:solidFill>
              </a:defRPr>
            </a:lvl2pPr>
            <a:lvl3pPr lvl="2" algn="r">
              <a:buNone/>
              <a:defRPr sz="2700">
                <a:solidFill>
                  <a:schemeClr val="dk2"/>
                </a:solidFill>
              </a:defRPr>
            </a:lvl3pPr>
            <a:lvl4pPr lvl="3" algn="r">
              <a:buNone/>
              <a:defRPr sz="2700">
                <a:solidFill>
                  <a:schemeClr val="dk2"/>
                </a:solidFill>
              </a:defRPr>
            </a:lvl4pPr>
            <a:lvl5pPr lvl="4" algn="r">
              <a:buNone/>
              <a:defRPr sz="2700">
                <a:solidFill>
                  <a:schemeClr val="dk2"/>
                </a:solidFill>
              </a:defRPr>
            </a:lvl5pPr>
            <a:lvl6pPr lvl="5" algn="r">
              <a:buNone/>
              <a:defRPr sz="2700">
                <a:solidFill>
                  <a:schemeClr val="dk2"/>
                </a:solidFill>
              </a:defRPr>
            </a:lvl6pPr>
            <a:lvl7pPr lvl="6" algn="r">
              <a:buNone/>
              <a:defRPr sz="2700">
                <a:solidFill>
                  <a:schemeClr val="dk2"/>
                </a:solidFill>
              </a:defRPr>
            </a:lvl7pPr>
            <a:lvl8pPr lvl="7" algn="r">
              <a:buNone/>
              <a:defRPr sz="2700">
                <a:solidFill>
                  <a:schemeClr val="dk2"/>
                </a:solidFill>
              </a:defRPr>
            </a:lvl8pPr>
            <a:lvl9pPr lvl="8" algn="r">
              <a:buNone/>
              <a:defRPr sz="27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21945599" cy="16459203"/>
            <a:chOff x="0" y="0"/>
            <a:chExt cx="21945599" cy="16459203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3">
              <a:alphaModFix/>
            </a:blip>
            <a:srcRect b="11685" l="40178" r="-3115" t="8167"/>
            <a:stretch/>
          </p:blipFill>
          <p:spPr>
            <a:xfrm>
              <a:off x="0" y="0"/>
              <a:ext cx="7692999" cy="164592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 rotWithShape="1">
            <a:blip r:embed="rId3">
              <a:alphaModFix/>
            </a:blip>
            <a:srcRect b="11685" l="40178" r="-3115" t="8167"/>
            <a:stretch/>
          </p:blipFill>
          <p:spPr>
            <a:xfrm flipH="1">
              <a:off x="14252600" y="0"/>
              <a:ext cx="7692999" cy="164592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3"/>
          <p:cNvSpPr txBox="1"/>
          <p:nvPr/>
        </p:nvSpPr>
        <p:spPr>
          <a:xfrm>
            <a:off x="5099250" y="287587"/>
            <a:ext cx="11747100" cy="2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100">
                <a:solidFill>
                  <a:srgbClr val="515B51"/>
                </a:solidFill>
                <a:latin typeface="WindSong Medium"/>
                <a:ea typeface="WindSong Medium"/>
                <a:cs typeface="WindSong Medium"/>
                <a:sym typeface="WindSong Medium"/>
              </a:rPr>
              <a:t>Welcome</a:t>
            </a:r>
            <a:endParaRPr sz="15100">
              <a:solidFill>
                <a:srgbClr val="515B51"/>
              </a:solidFill>
              <a:latin typeface="WindSong Medium"/>
              <a:ea typeface="WindSong Medium"/>
              <a:cs typeface="WindSong Medium"/>
              <a:sym typeface="WindSong Medium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147950" y="2893145"/>
            <a:ext cx="13649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rPr>
              <a:t>VANESSA + CHESTER</a:t>
            </a:r>
            <a:endParaRPr sz="7200">
              <a:solidFill>
                <a:srgbClr val="515B5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874900" y="4193425"/>
            <a:ext cx="101958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5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rPr>
              <a:t>P L E A S E  F I N D  Y O U R  S E A T</a:t>
            </a:r>
            <a:endParaRPr sz="2450">
              <a:solidFill>
                <a:srgbClr val="515B51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60" name="Google Shape;60;p13"/>
          <p:cNvGrpSpPr/>
          <p:nvPr/>
        </p:nvGrpSpPr>
        <p:grpSpPr>
          <a:xfrm>
            <a:off x="3480762" y="5781225"/>
            <a:ext cx="14984077" cy="7106674"/>
            <a:chOff x="3274325" y="5781225"/>
            <a:chExt cx="14984077" cy="7106674"/>
          </a:xfrm>
        </p:grpSpPr>
        <p:grpSp>
          <p:nvGrpSpPr>
            <p:cNvPr id="61" name="Google Shape;61;p13"/>
            <p:cNvGrpSpPr/>
            <p:nvPr/>
          </p:nvGrpSpPr>
          <p:grpSpPr>
            <a:xfrm>
              <a:off x="3274325" y="5781225"/>
              <a:ext cx="3771000" cy="3097300"/>
              <a:chOff x="3274325" y="5781225"/>
              <a:chExt cx="3771000" cy="3097300"/>
            </a:xfrm>
          </p:grpSpPr>
          <p:sp>
            <p:nvSpPr>
              <p:cNvPr id="62" name="Google Shape;62;p13"/>
              <p:cNvSpPr txBox="1"/>
              <p:nvPr/>
            </p:nvSpPr>
            <p:spPr>
              <a:xfrm>
                <a:off x="3274325" y="5781225"/>
                <a:ext cx="3771000" cy="8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57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Table #1</a:t>
                </a:r>
                <a:endParaRPr sz="57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63" name="Google Shape;63;p13"/>
              <p:cNvSpPr txBox="1"/>
              <p:nvPr/>
            </p:nvSpPr>
            <p:spPr>
              <a:xfrm>
                <a:off x="3274325" y="6785125"/>
                <a:ext cx="3771000" cy="209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4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Wade Dahli</a:t>
                </a:r>
                <a:endParaRPr sz="3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4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Dave Daiber</a:t>
                </a:r>
                <a:endParaRPr sz="3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34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Seth Daigle</a:t>
                </a:r>
                <a:endParaRPr sz="3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4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Ivan Dailey</a:t>
                </a:r>
                <a:endParaRPr sz="3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64" name="Google Shape;64;p13"/>
            <p:cNvGrpSpPr/>
            <p:nvPr/>
          </p:nvGrpSpPr>
          <p:grpSpPr>
            <a:xfrm>
              <a:off x="7012017" y="5781225"/>
              <a:ext cx="3771000" cy="3097300"/>
              <a:chOff x="3144076" y="5781225"/>
              <a:chExt cx="3771000" cy="3097300"/>
            </a:xfrm>
          </p:grpSpPr>
          <p:sp>
            <p:nvSpPr>
              <p:cNvPr id="65" name="Google Shape;65;p13"/>
              <p:cNvSpPr txBox="1"/>
              <p:nvPr/>
            </p:nvSpPr>
            <p:spPr>
              <a:xfrm>
                <a:off x="3144076" y="5781225"/>
                <a:ext cx="3771000" cy="8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57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Table #2</a:t>
                </a:r>
                <a:endParaRPr sz="57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66" name="Google Shape;66;p13"/>
              <p:cNvSpPr txBox="1"/>
              <p:nvPr/>
            </p:nvSpPr>
            <p:spPr>
              <a:xfrm>
                <a:off x="3144076" y="6785125"/>
                <a:ext cx="3771000" cy="209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4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Riley Daily</a:t>
                </a:r>
                <a:endParaRPr sz="3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4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Gilbert Daisey</a:t>
                </a:r>
                <a:endParaRPr sz="3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4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Ramon Dalbow</a:t>
                </a:r>
                <a:endParaRPr sz="3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4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Miles Dalby</a:t>
                </a:r>
                <a:endParaRPr sz="3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67" name="Google Shape;67;p13"/>
            <p:cNvGrpSpPr/>
            <p:nvPr/>
          </p:nvGrpSpPr>
          <p:grpSpPr>
            <a:xfrm>
              <a:off x="10749709" y="5781225"/>
              <a:ext cx="3771000" cy="3097300"/>
              <a:chOff x="3144076" y="5781225"/>
              <a:chExt cx="3771000" cy="3097300"/>
            </a:xfrm>
          </p:grpSpPr>
          <p:sp>
            <p:nvSpPr>
              <p:cNvPr id="68" name="Google Shape;68;p13"/>
              <p:cNvSpPr txBox="1"/>
              <p:nvPr/>
            </p:nvSpPr>
            <p:spPr>
              <a:xfrm>
                <a:off x="3144076" y="5781225"/>
                <a:ext cx="3771000" cy="8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57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Table #3</a:t>
                </a:r>
                <a:endParaRPr sz="57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69" name="Google Shape;69;p13"/>
              <p:cNvSpPr txBox="1"/>
              <p:nvPr/>
            </p:nvSpPr>
            <p:spPr>
              <a:xfrm>
                <a:off x="3144076" y="6785125"/>
                <a:ext cx="3771000" cy="209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4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Liam Dale</a:t>
                </a:r>
                <a:endParaRPr sz="3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4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Nathaniel Daley</a:t>
                </a:r>
                <a:endParaRPr sz="3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4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Ethan Dallas</a:t>
                </a:r>
                <a:endParaRPr sz="3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4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Lewis Clouse</a:t>
                </a:r>
                <a:endParaRPr sz="3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70" name="Google Shape;70;p13"/>
            <p:cNvGrpSpPr/>
            <p:nvPr/>
          </p:nvGrpSpPr>
          <p:grpSpPr>
            <a:xfrm>
              <a:off x="14487402" y="5781225"/>
              <a:ext cx="3771000" cy="3097300"/>
              <a:chOff x="3144076" y="5781225"/>
              <a:chExt cx="3771000" cy="3097300"/>
            </a:xfrm>
          </p:grpSpPr>
          <p:sp>
            <p:nvSpPr>
              <p:cNvPr id="71" name="Google Shape;71;p13"/>
              <p:cNvSpPr txBox="1"/>
              <p:nvPr/>
            </p:nvSpPr>
            <p:spPr>
              <a:xfrm>
                <a:off x="3144076" y="5781225"/>
                <a:ext cx="3771000" cy="8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57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Table #4</a:t>
                </a:r>
                <a:endParaRPr sz="57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72" name="Google Shape;72;p13"/>
              <p:cNvSpPr txBox="1"/>
              <p:nvPr/>
            </p:nvSpPr>
            <p:spPr>
              <a:xfrm>
                <a:off x="3144076" y="6785125"/>
                <a:ext cx="3771000" cy="209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4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Milton Clouser</a:t>
                </a:r>
                <a:endParaRPr sz="3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4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Claude Clover </a:t>
                </a:r>
                <a:endParaRPr sz="3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4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Joshua Cesley</a:t>
                </a:r>
                <a:endParaRPr sz="3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4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Glen Cloyd</a:t>
                </a:r>
                <a:endParaRPr sz="3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73" name="Google Shape;73;p13"/>
            <p:cNvGrpSpPr/>
            <p:nvPr/>
          </p:nvGrpSpPr>
          <p:grpSpPr>
            <a:xfrm>
              <a:off x="3274325" y="9790599"/>
              <a:ext cx="3771000" cy="3097300"/>
              <a:chOff x="3274325" y="5781225"/>
              <a:chExt cx="3771000" cy="3097300"/>
            </a:xfrm>
          </p:grpSpPr>
          <p:sp>
            <p:nvSpPr>
              <p:cNvPr id="74" name="Google Shape;74;p13"/>
              <p:cNvSpPr txBox="1"/>
              <p:nvPr/>
            </p:nvSpPr>
            <p:spPr>
              <a:xfrm>
                <a:off x="3274325" y="5781225"/>
                <a:ext cx="3771000" cy="8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57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Table #5</a:t>
                </a:r>
                <a:endParaRPr sz="57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75" name="Google Shape;75;p13"/>
              <p:cNvSpPr txBox="1"/>
              <p:nvPr/>
            </p:nvSpPr>
            <p:spPr>
              <a:xfrm>
                <a:off x="3274325" y="6785125"/>
                <a:ext cx="3771000" cy="209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4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Milton Clouser</a:t>
                </a:r>
                <a:endParaRPr sz="3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4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Claude Clover </a:t>
                </a:r>
                <a:endParaRPr sz="3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4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Joshua Cesley</a:t>
                </a:r>
                <a:endParaRPr sz="3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4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Glen Cloyd</a:t>
                </a:r>
                <a:endParaRPr sz="3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76" name="Google Shape;76;p13"/>
            <p:cNvGrpSpPr/>
            <p:nvPr/>
          </p:nvGrpSpPr>
          <p:grpSpPr>
            <a:xfrm>
              <a:off x="7012017" y="9790599"/>
              <a:ext cx="3771000" cy="3097300"/>
              <a:chOff x="3144076" y="5781225"/>
              <a:chExt cx="3771000" cy="3097300"/>
            </a:xfrm>
          </p:grpSpPr>
          <p:sp>
            <p:nvSpPr>
              <p:cNvPr id="77" name="Google Shape;77;p13"/>
              <p:cNvSpPr txBox="1"/>
              <p:nvPr/>
            </p:nvSpPr>
            <p:spPr>
              <a:xfrm>
                <a:off x="3144076" y="5781225"/>
                <a:ext cx="3771000" cy="8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57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Table #6</a:t>
                </a:r>
                <a:endParaRPr sz="57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78" name="Google Shape;78;p13"/>
              <p:cNvSpPr txBox="1"/>
              <p:nvPr/>
            </p:nvSpPr>
            <p:spPr>
              <a:xfrm>
                <a:off x="3144076" y="6785125"/>
                <a:ext cx="3771000" cy="209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4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Tracey Cgston</a:t>
                </a:r>
                <a:endParaRPr sz="3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4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Beatrice Focht</a:t>
                </a:r>
                <a:endParaRPr sz="3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4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Alison Foell</a:t>
                </a:r>
                <a:endParaRPr sz="3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4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Miranda Forter</a:t>
                </a:r>
                <a:endParaRPr sz="3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79" name="Google Shape;79;p13"/>
            <p:cNvGrpSpPr/>
            <p:nvPr/>
          </p:nvGrpSpPr>
          <p:grpSpPr>
            <a:xfrm>
              <a:off x="10749709" y="9790599"/>
              <a:ext cx="3771000" cy="3097300"/>
              <a:chOff x="3144076" y="5781225"/>
              <a:chExt cx="3771000" cy="3097300"/>
            </a:xfrm>
          </p:grpSpPr>
          <p:sp>
            <p:nvSpPr>
              <p:cNvPr id="80" name="Google Shape;80;p13"/>
              <p:cNvSpPr txBox="1"/>
              <p:nvPr/>
            </p:nvSpPr>
            <p:spPr>
              <a:xfrm>
                <a:off x="3144076" y="5781225"/>
                <a:ext cx="3771000" cy="8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57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Table #7</a:t>
                </a:r>
                <a:endParaRPr sz="57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81" name="Google Shape;81;p13"/>
              <p:cNvSpPr txBox="1"/>
              <p:nvPr/>
            </p:nvSpPr>
            <p:spPr>
              <a:xfrm>
                <a:off x="3144076" y="6785125"/>
                <a:ext cx="3771000" cy="209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4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Katrina Fogle</a:t>
                </a:r>
                <a:endParaRPr sz="3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4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Mila Folger</a:t>
                </a:r>
                <a:endParaRPr sz="3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4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Teresa Folia</a:t>
                </a:r>
                <a:endParaRPr sz="3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4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Gabriela Folk</a:t>
                </a:r>
                <a:endParaRPr sz="3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82" name="Google Shape;82;p13"/>
            <p:cNvGrpSpPr/>
            <p:nvPr/>
          </p:nvGrpSpPr>
          <p:grpSpPr>
            <a:xfrm>
              <a:off x="14487402" y="9790599"/>
              <a:ext cx="3771000" cy="3097300"/>
              <a:chOff x="3144076" y="5781225"/>
              <a:chExt cx="3771000" cy="3097300"/>
            </a:xfrm>
          </p:grpSpPr>
          <p:sp>
            <p:nvSpPr>
              <p:cNvPr id="83" name="Google Shape;83;p13"/>
              <p:cNvSpPr txBox="1"/>
              <p:nvPr/>
            </p:nvSpPr>
            <p:spPr>
              <a:xfrm>
                <a:off x="3144076" y="5781225"/>
                <a:ext cx="3771000" cy="87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57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Table #8</a:t>
                </a:r>
                <a:endParaRPr sz="57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84" name="Google Shape;84;p13"/>
              <p:cNvSpPr txBox="1"/>
              <p:nvPr/>
            </p:nvSpPr>
            <p:spPr>
              <a:xfrm>
                <a:off x="3144076" y="6785125"/>
                <a:ext cx="3771000" cy="209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4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Riley Daily</a:t>
                </a:r>
                <a:endParaRPr sz="3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4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Gilbert Daisey</a:t>
                </a:r>
                <a:endParaRPr sz="3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4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Ramon Dalbow</a:t>
                </a:r>
                <a:endParaRPr sz="3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4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Miles Dalby</a:t>
                </a:r>
                <a:endParaRPr sz="3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</p:grpSp>
      <p:sp>
        <p:nvSpPr>
          <p:cNvPr id="85" name="Google Shape;85;p13"/>
          <p:cNvSpPr txBox="1"/>
          <p:nvPr/>
        </p:nvSpPr>
        <p:spPr>
          <a:xfrm>
            <a:off x="4147950" y="13772946"/>
            <a:ext cx="13649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>
                <a:solidFill>
                  <a:srgbClr val="515B51"/>
                </a:solidFill>
                <a:latin typeface="WindSong"/>
                <a:ea typeface="WindSong"/>
                <a:cs typeface="WindSong"/>
                <a:sym typeface="WindSong"/>
              </a:rPr>
              <a:t>Now it's time to celebrate </a:t>
            </a:r>
            <a:endParaRPr sz="6000">
              <a:solidFill>
                <a:srgbClr val="515B51"/>
              </a:solidFill>
              <a:latin typeface="WindSong"/>
              <a:ea typeface="WindSong"/>
              <a:cs typeface="WindSong"/>
              <a:sym typeface="WindSong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