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Lst>
  <p:sldSz cy="6400800" cx="4572000"/>
  <p:notesSz cx="6858000" cy="9144000"/>
  <p:embeddedFontLst>
    <p:embeddedFont>
      <p:font typeface="Lora Medium"/>
      <p:regular r:id="rId6"/>
      <p:bold r:id="rId7"/>
      <p:italic r:id="rId8"/>
      <p:boldItalic r:id="rId9"/>
    </p:embeddedFont>
    <p:embeddedFont>
      <p:font typeface="Lora"/>
      <p:regular r:id="rId10"/>
      <p:bold r:id="rId11"/>
      <p:italic r:id="rId12"/>
      <p:boldItalic r:id="rId13"/>
    </p:embeddedFont>
    <p:embeddedFont>
      <p:font typeface="WindSong Medium"/>
      <p:regular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Lora-bold.fntdata"/><Relationship Id="rId10" Type="http://schemas.openxmlformats.org/officeDocument/2006/relationships/font" Target="fonts/Lora-regular.fntdata"/><Relationship Id="rId13" Type="http://schemas.openxmlformats.org/officeDocument/2006/relationships/font" Target="fonts/Lora-boldItalic.fntdata"/><Relationship Id="rId12" Type="http://schemas.openxmlformats.org/officeDocument/2006/relationships/font" Target="fonts/Lora-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LoraMedium-boldItalic.fntdata"/><Relationship Id="rId14" Type="http://schemas.openxmlformats.org/officeDocument/2006/relationships/font" Target="fonts/WindSongMedium-regular.fntdata"/><Relationship Id="rId5" Type="http://schemas.openxmlformats.org/officeDocument/2006/relationships/slide" Target="slides/slide1.xml"/><Relationship Id="rId6" Type="http://schemas.openxmlformats.org/officeDocument/2006/relationships/font" Target="fonts/LoraMedium-regular.fntdata"/><Relationship Id="rId7" Type="http://schemas.openxmlformats.org/officeDocument/2006/relationships/font" Target="fonts/LoraMedium-bold.fntdata"/><Relationship Id="rId8" Type="http://schemas.openxmlformats.org/officeDocument/2006/relationships/font" Target="fonts/LoraMedium-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04680" y="685800"/>
            <a:ext cx="244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04680" y="685800"/>
            <a:ext cx="24492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55854" y="926582"/>
            <a:ext cx="4260300" cy="255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155850" y="3526911"/>
            <a:ext cx="4260300" cy="986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55850" y="1376511"/>
            <a:ext cx="4260300" cy="244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155850" y="3922769"/>
            <a:ext cx="4260300" cy="1618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55850" y="2676613"/>
            <a:ext cx="4260300" cy="1047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155850" y="1434191"/>
            <a:ext cx="4260300" cy="42516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155850" y="1434191"/>
            <a:ext cx="1999800" cy="4251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2416200" y="1434191"/>
            <a:ext cx="1999800" cy="4251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55850" y="691413"/>
            <a:ext cx="1404000" cy="9405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155850" y="1729280"/>
            <a:ext cx="1404000" cy="39567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45125" y="560187"/>
            <a:ext cx="3183900" cy="50907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286000" y="-156"/>
            <a:ext cx="2286000" cy="6400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32750" y="1534618"/>
            <a:ext cx="2022600" cy="18447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32750" y="3488271"/>
            <a:ext cx="2022600" cy="153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2469750" y="901071"/>
            <a:ext cx="1918500" cy="45984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55850" y="5264716"/>
            <a:ext cx="2999400" cy="7530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55850" y="553809"/>
            <a:ext cx="4260300" cy="712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155850" y="1434191"/>
            <a:ext cx="4260300" cy="42516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4236229" y="5803114"/>
            <a:ext cx="274200" cy="4899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580475" y="445063"/>
            <a:ext cx="3866100" cy="461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000">
                <a:solidFill>
                  <a:srgbClr val="515B51"/>
                </a:solidFill>
                <a:latin typeface="WindSong Medium"/>
                <a:ea typeface="WindSong Medium"/>
                <a:cs typeface="WindSong Medium"/>
                <a:sym typeface="WindSong Medium"/>
              </a:rPr>
              <a:t>Vanessa &amp; Chester</a:t>
            </a:r>
            <a:endParaRPr sz="3000">
              <a:solidFill>
                <a:srgbClr val="515B51"/>
              </a:solidFill>
              <a:latin typeface="WindSong Medium"/>
              <a:ea typeface="WindSong Medium"/>
              <a:cs typeface="WindSong Medium"/>
              <a:sym typeface="WindSong Medium"/>
            </a:endParaRPr>
          </a:p>
        </p:txBody>
      </p:sp>
      <p:sp>
        <p:nvSpPr>
          <p:cNvPr id="55" name="Google Shape;55;p13"/>
          <p:cNvSpPr txBox="1"/>
          <p:nvPr/>
        </p:nvSpPr>
        <p:spPr>
          <a:xfrm>
            <a:off x="589813" y="1014706"/>
            <a:ext cx="2912100" cy="107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700">
                <a:solidFill>
                  <a:srgbClr val="515B51"/>
                </a:solidFill>
                <a:latin typeface="Lora Medium"/>
                <a:ea typeface="Lora Medium"/>
                <a:cs typeface="Lora Medium"/>
                <a:sym typeface="Lora Medium"/>
              </a:rPr>
              <a:t>T R A D I T I O N A L  C E R E M O N Y  S C R I P T</a:t>
            </a:r>
            <a:endParaRPr sz="700">
              <a:solidFill>
                <a:srgbClr val="515B51"/>
              </a:solidFill>
              <a:latin typeface="Lora Medium"/>
              <a:ea typeface="Lora Medium"/>
              <a:cs typeface="Lora Medium"/>
              <a:sym typeface="Lora Medium"/>
            </a:endParaRPr>
          </a:p>
        </p:txBody>
      </p:sp>
      <p:grpSp>
        <p:nvGrpSpPr>
          <p:cNvPr id="56" name="Google Shape;56;p13"/>
          <p:cNvGrpSpPr/>
          <p:nvPr/>
        </p:nvGrpSpPr>
        <p:grpSpPr>
          <a:xfrm>
            <a:off x="599149" y="1397550"/>
            <a:ext cx="2739300" cy="4519328"/>
            <a:chOff x="599149" y="1397550"/>
            <a:chExt cx="2739300" cy="4519328"/>
          </a:xfrm>
        </p:grpSpPr>
        <p:sp>
          <p:nvSpPr>
            <p:cNvPr id="57" name="Google Shape;57;p13"/>
            <p:cNvSpPr txBox="1"/>
            <p:nvPr/>
          </p:nvSpPr>
          <p:spPr>
            <a:xfrm>
              <a:off x="599149" y="1397550"/>
              <a:ext cx="27393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rgbClr val="515B51"/>
                  </a:solidFill>
                  <a:latin typeface="Lora Medium"/>
                  <a:ea typeface="Lora Medium"/>
                  <a:cs typeface="Lora Medium"/>
                  <a:sym typeface="Lora Medium"/>
                </a:rPr>
                <a:t>PROCESSIONAL</a:t>
              </a:r>
              <a:endParaRPr sz="800">
                <a:solidFill>
                  <a:srgbClr val="515B51"/>
                </a:solidFill>
                <a:latin typeface="Lora Medium"/>
                <a:ea typeface="Lora Medium"/>
                <a:cs typeface="Lora Medium"/>
                <a:sym typeface="Lora Medium"/>
              </a:endParaRPr>
            </a:p>
            <a:p>
              <a:pPr indent="0" lvl="0" marL="0" rtl="0" algn="l">
                <a:spcBef>
                  <a:spcPts val="0"/>
                </a:spcBef>
                <a:spcAft>
                  <a:spcPts val="0"/>
                </a:spcAft>
                <a:buNone/>
              </a:pPr>
              <a:r>
                <a:rPr lang="ru" sz="800">
                  <a:solidFill>
                    <a:srgbClr val="515B51"/>
                  </a:solidFill>
                  <a:latin typeface="Lora"/>
                  <a:ea typeface="Lora"/>
                  <a:cs typeface="Lora"/>
                  <a:sym typeface="Lora"/>
                </a:rPr>
                <a:t>Beginning of the wedding ceremony. Guests are seated followed by the entrance of the bridal party.</a:t>
              </a:r>
              <a:endParaRPr sz="800">
                <a:solidFill>
                  <a:srgbClr val="515B51"/>
                </a:solidFill>
                <a:latin typeface="Lora"/>
                <a:ea typeface="Lora"/>
                <a:cs typeface="Lora"/>
                <a:sym typeface="Lora"/>
              </a:endParaRPr>
            </a:p>
          </p:txBody>
        </p:sp>
        <p:sp>
          <p:nvSpPr>
            <p:cNvPr id="58" name="Google Shape;58;p13"/>
            <p:cNvSpPr txBox="1"/>
            <p:nvPr/>
          </p:nvSpPr>
          <p:spPr>
            <a:xfrm>
              <a:off x="599149" y="1880807"/>
              <a:ext cx="27393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rgbClr val="515B51"/>
                  </a:solidFill>
                  <a:latin typeface="Lora Medium"/>
                  <a:ea typeface="Lora Medium"/>
                  <a:cs typeface="Lora Medium"/>
                  <a:sym typeface="Lora Medium"/>
                </a:rPr>
                <a:t>INVOCATION</a:t>
              </a:r>
              <a:endParaRPr sz="800">
                <a:solidFill>
                  <a:srgbClr val="515B51"/>
                </a:solidFill>
                <a:latin typeface="Lora Medium"/>
                <a:ea typeface="Lora Medium"/>
                <a:cs typeface="Lora Medium"/>
                <a:sym typeface="Lora Medium"/>
              </a:endParaRPr>
            </a:p>
            <a:p>
              <a:pPr indent="0" lvl="0" marL="0" rtl="0" algn="l">
                <a:spcBef>
                  <a:spcPts val="0"/>
                </a:spcBef>
                <a:spcAft>
                  <a:spcPts val="0"/>
                </a:spcAft>
                <a:buNone/>
              </a:pPr>
              <a:r>
                <a:rPr lang="ru" sz="800">
                  <a:solidFill>
                    <a:srgbClr val="515B51"/>
                  </a:solidFill>
                  <a:latin typeface="Lora"/>
                  <a:ea typeface="Lora"/>
                  <a:cs typeface="Lora"/>
                  <a:sym typeface="Lora"/>
                </a:rPr>
                <a:t>Welcome, loved ones. We are gathered here today to</a:t>
              </a:r>
              <a:endParaRPr sz="800">
                <a:solidFill>
                  <a:srgbClr val="515B51"/>
                </a:solidFill>
                <a:latin typeface="Lora"/>
                <a:ea typeface="Lora"/>
                <a:cs typeface="Lora"/>
                <a:sym typeface="Lora"/>
              </a:endParaRPr>
            </a:p>
            <a:p>
              <a:pPr indent="0" lvl="0" marL="0" rtl="0" algn="l">
                <a:spcBef>
                  <a:spcPts val="0"/>
                </a:spcBef>
                <a:spcAft>
                  <a:spcPts val="0"/>
                </a:spcAft>
                <a:buNone/>
              </a:pPr>
              <a:r>
                <a:rPr lang="ru" sz="800">
                  <a:solidFill>
                    <a:srgbClr val="515B51"/>
                  </a:solidFill>
                  <a:latin typeface="Lora"/>
                  <a:ea typeface="Lora"/>
                  <a:cs typeface="Lora"/>
                  <a:sym typeface="Lora"/>
                </a:rPr>
                <a:t>join ____and ____in holy matrimony.</a:t>
              </a:r>
              <a:endParaRPr sz="800">
                <a:solidFill>
                  <a:srgbClr val="515B51"/>
                </a:solidFill>
                <a:latin typeface="Lora"/>
                <a:ea typeface="Lora"/>
                <a:cs typeface="Lora"/>
                <a:sym typeface="Lora"/>
              </a:endParaRPr>
            </a:p>
          </p:txBody>
        </p:sp>
        <p:sp>
          <p:nvSpPr>
            <p:cNvPr id="59" name="Google Shape;59;p13"/>
            <p:cNvSpPr txBox="1"/>
            <p:nvPr/>
          </p:nvSpPr>
          <p:spPr>
            <a:xfrm>
              <a:off x="599149" y="2364064"/>
              <a:ext cx="2739300" cy="1231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800">
                  <a:solidFill>
                    <a:srgbClr val="515B51"/>
                  </a:solidFill>
                  <a:latin typeface="Lora Medium"/>
                  <a:ea typeface="Lora Medium"/>
                  <a:cs typeface="Lora Medium"/>
                  <a:sym typeface="Lora Medium"/>
                </a:rPr>
                <a:t>VOW EXCHANGE</a:t>
              </a:r>
              <a:endParaRPr sz="800">
                <a:solidFill>
                  <a:srgbClr val="515B51"/>
                </a:solidFill>
                <a:latin typeface="Lora Medium"/>
                <a:ea typeface="Lora Medium"/>
                <a:cs typeface="Lora Medium"/>
                <a:sym typeface="Lora Medium"/>
              </a:endParaRPr>
            </a:p>
            <a:p>
              <a:pPr indent="0" lvl="0" marL="0" rtl="0" algn="l">
                <a:spcBef>
                  <a:spcPts val="0"/>
                </a:spcBef>
                <a:spcAft>
                  <a:spcPts val="0"/>
                </a:spcAft>
                <a:buNone/>
              </a:pPr>
              <a:r>
                <a:rPr lang="ru" sz="800">
                  <a:solidFill>
                    <a:srgbClr val="515B51"/>
                  </a:solidFill>
                  <a:latin typeface="Lora"/>
                  <a:ea typeface="Lora"/>
                  <a:cs typeface="Lora"/>
                  <a:sym typeface="Lora"/>
                </a:rPr>
                <a:t>____ I promise to cherish you always, to honor and sustain you, in sickness and in health, in poverty and in wealth, and to be true to you in all things until death alone shall part us.</a:t>
              </a:r>
              <a:endParaRPr sz="800">
                <a:solidFill>
                  <a:srgbClr val="515B51"/>
                </a:solidFill>
                <a:latin typeface="Lora"/>
                <a:ea typeface="Lora"/>
                <a:cs typeface="Lora"/>
                <a:sym typeface="Lora"/>
              </a:endParaRPr>
            </a:p>
            <a:p>
              <a:pPr indent="0" lvl="0" marL="0" rtl="0" algn="l">
                <a:spcBef>
                  <a:spcPts val="0"/>
                </a:spcBef>
                <a:spcAft>
                  <a:spcPts val="0"/>
                </a:spcAft>
                <a:buNone/>
              </a:pPr>
              <a:r>
                <a:t/>
              </a:r>
              <a:endParaRPr sz="800">
                <a:solidFill>
                  <a:srgbClr val="515B51"/>
                </a:solidFill>
                <a:latin typeface="Lora"/>
                <a:ea typeface="Lora"/>
                <a:cs typeface="Lora"/>
                <a:sym typeface="Lora"/>
              </a:endParaRPr>
            </a:p>
            <a:p>
              <a:pPr indent="0" lvl="0" marL="0" rtl="0" algn="l">
                <a:spcBef>
                  <a:spcPts val="0"/>
                </a:spcBef>
                <a:spcAft>
                  <a:spcPts val="0"/>
                </a:spcAft>
                <a:buNone/>
              </a:pPr>
              <a:r>
                <a:rPr lang="ru" sz="800">
                  <a:solidFill>
                    <a:srgbClr val="515B51"/>
                  </a:solidFill>
                  <a:latin typeface="Lora"/>
                  <a:ea typeface="Lora"/>
                  <a:cs typeface="Lora"/>
                  <a:sym typeface="Lora"/>
                </a:rPr>
                <a:t>____ I promise to cherish you always, to honor and sustain you, in sickness and in health, in poverty and in wealth, and to be true to you in all things until death alone shall part us.</a:t>
              </a:r>
              <a:endParaRPr sz="800">
                <a:solidFill>
                  <a:srgbClr val="515B51"/>
                </a:solidFill>
                <a:latin typeface="Lora"/>
                <a:ea typeface="Lora"/>
                <a:cs typeface="Lora"/>
                <a:sym typeface="Lora"/>
              </a:endParaRPr>
            </a:p>
          </p:txBody>
        </p:sp>
        <p:sp>
          <p:nvSpPr>
            <p:cNvPr id="60" name="Google Shape;60;p13"/>
            <p:cNvSpPr txBox="1"/>
            <p:nvPr/>
          </p:nvSpPr>
          <p:spPr>
            <a:xfrm>
              <a:off x="599149" y="3709521"/>
              <a:ext cx="2739300" cy="147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rgbClr val="515B51"/>
                  </a:solidFill>
                  <a:latin typeface="Lora Medium"/>
                  <a:ea typeface="Lora Medium"/>
                  <a:cs typeface="Lora Medium"/>
                  <a:sym typeface="Lora Medium"/>
                </a:rPr>
                <a:t>RING EXCHANGE AND DECLARATION OF INTENT</a:t>
              </a:r>
              <a:endParaRPr sz="800">
                <a:solidFill>
                  <a:srgbClr val="515B51"/>
                </a:solidFill>
                <a:latin typeface="Lora Medium"/>
                <a:ea typeface="Lora Medium"/>
                <a:cs typeface="Lora Medium"/>
                <a:sym typeface="Lora Medium"/>
              </a:endParaRPr>
            </a:p>
            <a:p>
              <a:pPr indent="0" lvl="0" marL="0" rtl="0" algn="l">
                <a:spcBef>
                  <a:spcPts val="0"/>
                </a:spcBef>
                <a:spcAft>
                  <a:spcPts val="0"/>
                </a:spcAft>
                <a:buNone/>
              </a:pPr>
              <a:r>
                <a:rPr lang="ru" sz="800">
                  <a:solidFill>
                    <a:srgbClr val="515B51"/>
                  </a:solidFill>
                  <a:latin typeface="Lora"/>
                  <a:ea typeface="Lora"/>
                  <a:cs typeface="Lora"/>
                  <a:sym typeface="Lora"/>
                </a:rPr>
                <a:t>With this ring I, ____, take you, ____ to be no other than yourself. Loving what I know of you, and trusting what I do not yet know, I will respect your integrity and have faith in your abiding love for me, through all our years, and in all that life may bring us</a:t>
              </a:r>
              <a:endParaRPr sz="800">
                <a:solidFill>
                  <a:srgbClr val="515B51"/>
                </a:solidFill>
                <a:latin typeface="Lora"/>
                <a:ea typeface="Lora"/>
                <a:cs typeface="Lora"/>
                <a:sym typeface="Lora"/>
              </a:endParaRPr>
            </a:p>
            <a:p>
              <a:pPr indent="0" lvl="0" marL="0" rtl="0" algn="l">
                <a:spcBef>
                  <a:spcPts val="0"/>
                </a:spcBef>
                <a:spcAft>
                  <a:spcPts val="0"/>
                </a:spcAft>
                <a:buNone/>
              </a:pPr>
              <a:r>
                <a:t/>
              </a:r>
              <a:endParaRPr sz="800">
                <a:solidFill>
                  <a:srgbClr val="515B51"/>
                </a:solidFill>
                <a:latin typeface="Lora"/>
                <a:ea typeface="Lora"/>
                <a:cs typeface="Lora"/>
                <a:sym typeface="Lora"/>
              </a:endParaRPr>
            </a:p>
            <a:p>
              <a:pPr indent="0" lvl="0" marL="0" rtl="0" algn="l">
                <a:spcBef>
                  <a:spcPts val="0"/>
                </a:spcBef>
                <a:spcAft>
                  <a:spcPts val="0"/>
                </a:spcAft>
                <a:buNone/>
              </a:pPr>
              <a:r>
                <a:rPr lang="ru" sz="800">
                  <a:solidFill>
                    <a:srgbClr val="515B51"/>
                  </a:solidFill>
                  <a:latin typeface="Lora"/>
                  <a:ea typeface="Lora"/>
                  <a:cs typeface="Lora"/>
                  <a:sym typeface="Lora"/>
                </a:rPr>
                <a:t>With this ring I, ____, take you, ____, to be no other than yourself. Loving what I know of you, and trusting what I do not yet know, I will respect your integrity and have faith in your abiding love for me, through all our years, and in all that life may bring us.</a:t>
              </a:r>
              <a:endParaRPr sz="800">
                <a:solidFill>
                  <a:srgbClr val="515B51"/>
                </a:solidFill>
                <a:latin typeface="Lora"/>
                <a:ea typeface="Lora"/>
                <a:cs typeface="Lora"/>
                <a:sym typeface="Lora"/>
              </a:endParaRPr>
            </a:p>
          </p:txBody>
        </p:sp>
        <p:sp>
          <p:nvSpPr>
            <p:cNvPr id="61" name="Google Shape;61;p13"/>
            <p:cNvSpPr txBox="1"/>
            <p:nvPr/>
          </p:nvSpPr>
          <p:spPr>
            <a:xfrm>
              <a:off x="599149" y="5301278"/>
              <a:ext cx="27393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rgbClr val="515B51"/>
                  </a:solidFill>
                  <a:latin typeface="Lora Medium"/>
                  <a:ea typeface="Lora Medium"/>
                  <a:cs typeface="Lora Medium"/>
                  <a:sym typeface="Lora Medium"/>
                </a:rPr>
                <a:t>PRONOUNCEMENT</a:t>
              </a:r>
              <a:endParaRPr sz="800">
                <a:solidFill>
                  <a:srgbClr val="515B51"/>
                </a:solidFill>
                <a:latin typeface="Lora Medium"/>
                <a:ea typeface="Lora Medium"/>
                <a:cs typeface="Lora Medium"/>
                <a:sym typeface="Lora Medium"/>
              </a:endParaRPr>
            </a:p>
            <a:p>
              <a:pPr indent="0" lvl="0" marL="0" rtl="0" algn="l">
                <a:spcBef>
                  <a:spcPts val="0"/>
                </a:spcBef>
                <a:spcAft>
                  <a:spcPts val="0"/>
                </a:spcAft>
                <a:buNone/>
              </a:pPr>
              <a:r>
                <a:rPr lang="ru" sz="800">
                  <a:solidFill>
                    <a:srgbClr val="515B51"/>
                  </a:solidFill>
                  <a:latin typeface="Lora"/>
                  <a:ea typeface="Lora"/>
                  <a:cs typeface="Lora"/>
                  <a:sym typeface="Lora"/>
                </a:rPr>
                <a:t>By the power vested in me by the state of ____,</a:t>
              </a:r>
              <a:endParaRPr sz="800">
                <a:solidFill>
                  <a:srgbClr val="515B51"/>
                </a:solidFill>
                <a:latin typeface="Lora"/>
                <a:ea typeface="Lora"/>
                <a:cs typeface="Lora"/>
                <a:sym typeface="Lora"/>
              </a:endParaRPr>
            </a:p>
            <a:p>
              <a:pPr indent="0" lvl="0" marL="0" rtl="0" algn="l">
                <a:spcBef>
                  <a:spcPts val="0"/>
                </a:spcBef>
                <a:spcAft>
                  <a:spcPts val="0"/>
                </a:spcAft>
                <a:buNone/>
              </a:pPr>
              <a:r>
                <a:rPr lang="ru" sz="800">
                  <a:solidFill>
                    <a:srgbClr val="515B51"/>
                  </a:solidFill>
                  <a:latin typeface="Lora"/>
                  <a:ea typeface="Lora"/>
                  <a:cs typeface="Lora"/>
                  <a:sym typeface="Lora"/>
                </a:rPr>
                <a:t>I now pronounce you </a:t>
              </a:r>
              <a:endParaRPr sz="800">
                <a:solidFill>
                  <a:srgbClr val="515B51"/>
                </a:solidFill>
                <a:latin typeface="Lora"/>
                <a:ea typeface="Lora"/>
                <a:cs typeface="Lora"/>
                <a:sym typeface="Lora"/>
              </a:endParaRPr>
            </a:p>
            <a:p>
              <a:pPr indent="0" lvl="0" marL="0" rtl="0" algn="l">
                <a:spcBef>
                  <a:spcPts val="0"/>
                </a:spcBef>
                <a:spcAft>
                  <a:spcPts val="0"/>
                </a:spcAft>
                <a:buNone/>
              </a:pPr>
              <a:r>
                <a:rPr lang="ru" sz="800">
                  <a:solidFill>
                    <a:srgbClr val="515B51"/>
                  </a:solidFill>
                  <a:latin typeface="Lora"/>
                  <a:ea typeface="Lora"/>
                  <a:cs typeface="Lora"/>
                  <a:sym typeface="Lora"/>
                </a:rPr>
                <a:t>(husband and wife/husband and husband</a:t>
              </a:r>
              <a:endParaRPr sz="800">
                <a:solidFill>
                  <a:srgbClr val="515B51"/>
                </a:solidFill>
                <a:latin typeface="Lora"/>
                <a:ea typeface="Lora"/>
                <a:cs typeface="Lora"/>
                <a:sym typeface="Lora"/>
              </a:endParaRPr>
            </a:p>
            <a:p>
              <a:pPr indent="0" lvl="0" marL="0" rtl="0" algn="l">
                <a:spcBef>
                  <a:spcPts val="0"/>
                </a:spcBef>
                <a:spcAft>
                  <a:spcPts val="0"/>
                </a:spcAft>
                <a:buNone/>
              </a:pPr>
              <a:r>
                <a:rPr lang="ru" sz="800">
                  <a:solidFill>
                    <a:srgbClr val="515B51"/>
                  </a:solidFill>
                  <a:latin typeface="Lora"/>
                  <a:ea typeface="Lora"/>
                  <a:cs typeface="Lora"/>
                  <a:sym typeface="Lora"/>
                </a:rPr>
                <a:t>wife and wife)!</a:t>
              </a:r>
              <a:endParaRPr sz="800">
                <a:solidFill>
                  <a:srgbClr val="515B51"/>
                </a:solidFill>
                <a:latin typeface="Lora Medium"/>
                <a:ea typeface="Lora Medium"/>
                <a:cs typeface="Lora Medium"/>
                <a:sym typeface="Lora Medium"/>
              </a:endParaRPr>
            </a:p>
          </p:txBody>
        </p:sp>
      </p:grpSp>
      <p:pic>
        <p:nvPicPr>
          <p:cNvPr id="62" name="Google Shape;62;p13"/>
          <p:cNvPicPr preferRelativeResize="0"/>
          <p:nvPr/>
        </p:nvPicPr>
        <p:blipFill rotWithShape="1">
          <a:blip r:embed="rId3">
            <a:alphaModFix/>
          </a:blip>
          <a:srcRect b="10972" l="0" r="46164" t="19799"/>
          <a:stretch/>
        </p:blipFill>
        <p:spPr>
          <a:xfrm>
            <a:off x="2411400" y="0"/>
            <a:ext cx="2160599" cy="64007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