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2743200" cx="4572000"/>
  <p:notesSz cx="6858000" cy="9144000"/>
  <p:embeddedFontLst>
    <p:embeddedFont>
      <p:font typeface="Rubik Light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ubikLight-boldItalic.fntdata"/><Relationship Id="rId5" Type="http://schemas.openxmlformats.org/officeDocument/2006/relationships/slide" Target="slides/slide1.xml"/><Relationship Id="rId6" Type="http://schemas.openxmlformats.org/officeDocument/2006/relationships/font" Target="fonts/RubikLight-regular.fntdata"/><Relationship Id="rId7" Type="http://schemas.openxmlformats.org/officeDocument/2006/relationships/font" Target="fonts/RubikLight-bold.fntdata"/><Relationship Id="rId8" Type="http://schemas.openxmlformats.org/officeDocument/2006/relationships/font" Target="fonts/Rubik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745224" y="263012"/>
            <a:ext cx="2437200" cy="607752"/>
            <a:chOff x="1745224" y="263012"/>
            <a:chExt cx="2437200" cy="607752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745224" y="263012"/>
              <a:ext cx="2437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9790AD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R S V P</a:t>
              </a:r>
              <a:endParaRPr sz="2700">
                <a:solidFill>
                  <a:srgbClr val="9790AD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1745224" y="739964"/>
              <a:ext cx="2437200" cy="1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K I N D L Y  R E P L Y  B Y  T H E  1 0 . 0 6</a:t>
              </a:r>
              <a:endParaRPr sz="85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325681" y="1765000"/>
            <a:ext cx="614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rPr>
              <a:t>N A M E</a:t>
            </a:r>
            <a:endParaRPr sz="1250">
              <a:solidFill>
                <a:srgbClr val="426659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rot="10800000">
            <a:off x="929100" y="1917300"/>
            <a:ext cx="2271300" cy="0"/>
          </a:xfrm>
          <a:prstGeom prst="straightConnector1">
            <a:avLst/>
          </a:prstGeom>
          <a:noFill/>
          <a:ln cap="flat" cmpd="sng" w="9525">
            <a:solidFill>
              <a:srgbClr val="9790A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" name="Google Shape;59;p13"/>
          <p:cNvGrpSpPr/>
          <p:nvPr/>
        </p:nvGrpSpPr>
        <p:grpSpPr>
          <a:xfrm>
            <a:off x="328150" y="2346077"/>
            <a:ext cx="1716823" cy="100200"/>
            <a:chOff x="328150" y="2342390"/>
            <a:chExt cx="1716823" cy="100200"/>
          </a:xfrm>
        </p:grpSpPr>
        <p:sp>
          <p:nvSpPr>
            <p:cNvPr id="60" name="Google Shape;60;p13"/>
            <p:cNvSpPr/>
            <p:nvPr/>
          </p:nvSpPr>
          <p:spPr>
            <a:xfrm>
              <a:off x="328150" y="2348240"/>
              <a:ext cx="88500" cy="88500"/>
            </a:xfrm>
            <a:prstGeom prst="ellipse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541973" y="2342390"/>
              <a:ext cx="15030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5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 C C E P T S  W I T H  P L E A S U R E</a:t>
              </a:r>
              <a:endParaRPr sz="65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2127450" y="2346077"/>
            <a:ext cx="1716823" cy="100200"/>
            <a:chOff x="328150" y="2342390"/>
            <a:chExt cx="1716823" cy="100200"/>
          </a:xfrm>
        </p:grpSpPr>
        <p:sp>
          <p:nvSpPr>
            <p:cNvPr id="63" name="Google Shape;63;p13"/>
            <p:cNvSpPr/>
            <p:nvPr/>
          </p:nvSpPr>
          <p:spPr>
            <a:xfrm>
              <a:off x="328150" y="2348240"/>
              <a:ext cx="88500" cy="88500"/>
            </a:xfrm>
            <a:prstGeom prst="ellipse">
              <a:avLst/>
            </a:prstGeom>
            <a:noFill/>
            <a:ln cap="flat" cmpd="sng" w="9525">
              <a:solidFill>
                <a:srgbClr val="9790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541973" y="2342390"/>
              <a:ext cx="15030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50">
                  <a:solidFill>
                    <a:srgbClr val="426659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D E C L I N E S  W I T H  R E G R E T</a:t>
              </a:r>
              <a:endParaRPr sz="650">
                <a:solidFill>
                  <a:srgbClr val="426659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-1" y="2"/>
            <a:ext cx="4572001" cy="2743199"/>
            <a:chOff x="-1" y="2"/>
            <a:chExt cx="4572001" cy="2743199"/>
          </a:xfrm>
        </p:grpSpPr>
        <p:pic>
          <p:nvPicPr>
            <p:cNvPr id="66" name="Google Shape;66;p13"/>
            <p:cNvPicPr preferRelativeResize="0"/>
            <p:nvPr/>
          </p:nvPicPr>
          <p:blipFill rotWithShape="1">
            <a:blip r:embed="rId3">
              <a:alphaModFix/>
            </a:blip>
            <a:srcRect b="0" l="41373" r="0" t="16708"/>
            <a:stretch/>
          </p:blipFill>
          <p:spPr>
            <a:xfrm>
              <a:off x="-1" y="2"/>
              <a:ext cx="1419525" cy="173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 rotWithShape="1">
            <a:blip r:embed="rId4">
              <a:alphaModFix/>
            </a:blip>
            <a:srcRect b="19237" l="0" r="40486" t="0"/>
            <a:stretch/>
          </p:blipFill>
          <p:spPr>
            <a:xfrm>
              <a:off x="3334375" y="844200"/>
              <a:ext cx="1237626" cy="18990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