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Sacramento"/>
      <p:regular r:id="rId7"/>
    </p:embeddedFont>
    <p:embeddedFont>
      <p:font typeface="Rubik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747775"/>
          </p15:clr>
        </p15:guide>
        <p15:guide id="2" pos="115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9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5059" r="0" t="19400"/>
          <a:stretch/>
        </p:blipFill>
        <p:spPr>
          <a:xfrm>
            <a:off x="-2" y="0"/>
            <a:ext cx="2426200" cy="16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7640" l="-1096" r="42165" t="-1094"/>
          <a:stretch/>
        </p:blipFill>
        <p:spPr>
          <a:xfrm>
            <a:off x="1502200" y="6687602"/>
            <a:ext cx="2155400" cy="15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3600" y="972138"/>
            <a:ext cx="2210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rgbClr val="9790AD"/>
                </a:solidFill>
                <a:latin typeface="Sacramento"/>
                <a:ea typeface="Sacramento"/>
                <a:cs typeface="Sacramento"/>
                <a:sym typeface="Sacramento"/>
              </a:rPr>
              <a:t>Menu</a:t>
            </a:r>
            <a:endParaRPr sz="5800">
              <a:solidFill>
                <a:srgbClr val="9790AD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284850" y="1996500"/>
            <a:ext cx="3087900" cy="919615"/>
            <a:chOff x="284850" y="1996500"/>
            <a:chExt cx="3087900" cy="919615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699638" y="1996500"/>
              <a:ext cx="2210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426659"/>
                  </a:solidFill>
                  <a:latin typeface="Sacramento"/>
                  <a:ea typeface="Sacramento"/>
                  <a:cs typeface="Sacramento"/>
                  <a:sym typeface="Sacramento"/>
                </a:rPr>
                <a:t>first course</a:t>
              </a:r>
              <a:endParaRPr sz="28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84850" y="2569916"/>
              <a:ext cx="3087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J u l i e n n e  w i t h  c h i c k e n  o r  b a k e d  s a l m o n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D u c k  i n  b e r r y  s a u c e  o r  c h i c k e n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284850" y="3215957"/>
            <a:ext cx="3087900" cy="2303421"/>
            <a:chOff x="284850" y="3215957"/>
            <a:chExt cx="3087900" cy="2303421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699638" y="3215957"/>
              <a:ext cx="2210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426659"/>
                  </a:solidFill>
                  <a:latin typeface="Sacramento"/>
                  <a:ea typeface="Sacramento"/>
                  <a:cs typeface="Sacramento"/>
                  <a:sym typeface="Sacramento"/>
                </a:rPr>
                <a:t>second course</a:t>
              </a:r>
              <a:endParaRPr sz="28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84850" y="3789372"/>
              <a:ext cx="3087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W a r m  s a l a d  w i t h  s e a f o o d  a n d  c h e e s e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D u c k  i n  b e r r y  s a u c e  o r  v e g e t a b l e  r o l l s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84850" y="4481275"/>
              <a:ext cx="3087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C h i c k e n  a n d  m u s h r o o m s  r o a s t  a t  h o m e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D u c k  i n  b e r r y  s a u c e  o r  c h i c k e n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84850" y="5173178"/>
              <a:ext cx="3087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J u l i e n n e  w i t h  c h i c k e n  o r  b a k e d  s a l m o n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D u c k  i n  b e r r y  s a u c e  o r  c h i c k e n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284850" y="5794532"/>
            <a:ext cx="3087900" cy="1293000"/>
            <a:chOff x="284850" y="3215957"/>
            <a:chExt cx="3087900" cy="12930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699638" y="3215957"/>
              <a:ext cx="2210400" cy="12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426659"/>
                  </a:solidFill>
                  <a:latin typeface="Sacramento"/>
                  <a:ea typeface="Sacramento"/>
                  <a:cs typeface="Sacramento"/>
                  <a:sym typeface="Sacramento"/>
                </a:rPr>
                <a:t>dessert</a:t>
              </a:r>
              <a:endParaRPr sz="28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426659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84850" y="3789372"/>
              <a:ext cx="3087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H o m e  B a k e d  S h o r t c a k e s  w i t h  b e r r i e s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26659"/>
                  </a:solidFill>
                  <a:latin typeface="Rubik"/>
                  <a:ea typeface="Rubik"/>
                  <a:cs typeface="Rubik"/>
                  <a:sym typeface="Rubik"/>
                </a:rPr>
                <a:t>W h i p p e d  C r e a m  L e m o n  C u r d</a:t>
              </a:r>
              <a:endParaRPr sz="900">
                <a:solidFill>
                  <a:srgbClr val="426659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68" name="Google Shape;68;p13"/>
          <p:cNvSpPr txBox="1"/>
          <p:nvPr/>
        </p:nvSpPr>
        <p:spPr>
          <a:xfrm>
            <a:off x="723600" y="6979716"/>
            <a:ext cx="221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9790AD"/>
                </a:solidFill>
                <a:latin typeface="Sacramento"/>
                <a:ea typeface="Sacramento"/>
                <a:cs typeface="Sacramento"/>
                <a:sym typeface="Sacramento"/>
              </a:rPr>
              <a:t>Mila + Tate </a:t>
            </a:r>
            <a:endParaRPr sz="2700">
              <a:solidFill>
                <a:srgbClr val="9790AD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