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Rubik Light"/>
      <p:regular r:id="rId7"/>
      <p:bold r:id="rId8"/>
      <p:italic r:id="rId9"/>
      <p:boldItalic r:id="rId10"/>
    </p:embeddedFont>
    <p:embeddedFont>
      <p:font typeface="Sacramento"/>
      <p:regular r:id="rId11"/>
    </p:embeddedFont>
    <p:embeddedFont>
      <p:font typeface="Rubik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acramento-regular.fntdata"/><Relationship Id="rId10" Type="http://schemas.openxmlformats.org/officeDocument/2006/relationships/font" Target="fonts/RubikLight-boldItalic.fntdata"/><Relationship Id="rId13" Type="http://schemas.openxmlformats.org/officeDocument/2006/relationships/font" Target="fonts/Rubik-bold.fntdata"/><Relationship Id="rId12" Type="http://schemas.openxmlformats.org/officeDocument/2006/relationships/font" Target="fonts/Rubik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Light-italic.fntdata"/><Relationship Id="rId15" Type="http://schemas.openxmlformats.org/officeDocument/2006/relationships/font" Target="fonts/Rubik-boldItalic.fntdata"/><Relationship Id="rId14" Type="http://schemas.openxmlformats.org/officeDocument/2006/relationships/font" Target="fonts/Rubik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ubikLight-regular.fntdata"/><Relationship Id="rId8" Type="http://schemas.openxmlformats.org/officeDocument/2006/relationships/font" Target="fonts/Rubik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1"/>
            <a:ext cx="4572000" cy="6400803"/>
            <a:chOff x="0" y="-1"/>
            <a:chExt cx="4572000" cy="6400803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27541" l="0" r="24362" t="0"/>
            <a:stretch/>
          </p:blipFill>
          <p:spPr>
            <a:xfrm>
              <a:off x="1244999" y="4006527"/>
              <a:ext cx="3327001" cy="23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0" l="20000" r="0" t="22875"/>
            <a:stretch/>
          </p:blipFill>
          <p:spPr>
            <a:xfrm>
              <a:off x="0" y="-1"/>
              <a:ext cx="3657600" cy="2281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1402500" y="1635030"/>
            <a:ext cx="17670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50">
                <a:solidFill>
                  <a:srgbClr val="9790AD"/>
                </a:solidFill>
                <a:latin typeface="Rubik"/>
                <a:ea typeface="Rubik"/>
                <a:cs typeface="Rubik"/>
                <a:sym typeface="Rubik"/>
              </a:rPr>
              <a:t>Y O U  A R E  I N V I T E D</a:t>
            </a:r>
            <a:endParaRPr sz="850">
              <a:solidFill>
                <a:srgbClr val="9790A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43950" y="1997050"/>
            <a:ext cx="3884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>
                <a:solidFill>
                  <a:srgbClr val="426658"/>
                </a:solidFill>
                <a:latin typeface="Sacramento"/>
                <a:ea typeface="Sacramento"/>
                <a:cs typeface="Sacramento"/>
                <a:sym typeface="Sacramento"/>
              </a:rPr>
              <a:t>Mila + Tate </a:t>
            </a:r>
            <a:endParaRPr sz="5500">
              <a:solidFill>
                <a:srgbClr val="426658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999000" y="3050250"/>
            <a:ext cx="2574000" cy="1980365"/>
            <a:chOff x="999050" y="3050250"/>
            <a:chExt cx="2574000" cy="1980365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1402500" y="3050250"/>
              <a:ext cx="17670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W E  W I L L  B E  M A R R I E D  I N</a:t>
              </a:r>
              <a:endParaRPr sz="9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rPr>
                <a:t>A  P R I V A T E  C E R E M O N Y</a:t>
              </a:r>
              <a:endParaRPr sz="9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cxnSp>
          <p:nvCxnSpPr>
            <p:cNvPr id="61" name="Google Shape;61;p13"/>
            <p:cNvCxnSpPr/>
            <p:nvPr/>
          </p:nvCxnSpPr>
          <p:spPr>
            <a:xfrm>
              <a:off x="1116275" y="3521225"/>
              <a:ext cx="2349000" cy="0"/>
            </a:xfrm>
            <a:prstGeom prst="straightConnector1">
              <a:avLst/>
            </a:prstGeom>
            <a:noFill/>
            <a:ln cap="flat" cmpd="sng" w="9525">
              <a:solidFill>
                <a:srgbClr val="42665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1116275" y="3866025"/>
              <a:ext cx="2349000" cy="0"/>
            </a:xfrm>
            <a:prstGeom prst="straightConnector1">
              <a:avLst/>
            </a:prstGeom>
            <a:noFill/>
            <a:ln cap="flat" cmpd="sng" w="9525">
              <a:solidFill>
                <a:srgbClr val="42665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3" name="Google Shape;63;p13"/>
            <p:cNvSpPr txBox="1"/>
            <p:nvPr/>
          </p:nvSpPr>
          <p:spPr>
            <a:xfrm>
              <a:off x="999050" y="3589435"/>
              <a:ext cx="25740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50">
                  <a:solidFill>
                    <a:srgbClr val="426658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J U N E  2 0  A T  3 : 3 0  P M</a:t>
              </a:r>
              <a:endParaRPr sz="1450">
                <a:solidFill>
                  <a:srgbClr val="426658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999050" y="4048256"/>
              <a:ext cx="25740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rgbClr val="426658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T H E  P R I CE  R E S I D E N C E</a:t>
              </a:r>
              <a:endParaRPr sz="900">
                <a:solidFill>
                  <a:srgbClr val="426658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8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3 5  R O S E  S T R E E T ,  N Y</a:t>
              </a:r>
              <a:endParaRPr sz="900">
                <a:solidFill>
                  <a:srgbClr val="426658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999050" y="4558406"/>
              <a:ext cx="2574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8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R E C E P T I O N  T O  F O L L O W</a:t>
              </a:r>
              <a:endParaRPr sz="900">
                <a:solidFill>
                  <a:srgbClr val="426658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999050" y="4892016"/>
              <a:ext cx="2574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8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R S V P  b y  3 0 . 0 5</a:t>
              </a:r>
              <a:endParaRPr sz="900">
                <a:solidFill>
                  <a:srgbClr val="426658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