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ubik Light"/>
      <p:regular r:id="rId7"/>
      <p:bold r:id="rId8"/>
      <p:italic r:id="rId9"/>
      <p:boldItalic r:id="rId10"/>
    </p:embeddedFont>
    <p:embeddedFont>
      <p:font typeface="Sacramento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24">
          <p15:clr>
            <a:srgbClr val="747775"/>
          </p15:clr>
        </p15:guide>
        <p15:guide id="2" pos="258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24"/>
        <p:guide pos="258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Sacramento-regular.fntdata"/><Relationship Id="rId10" Type="http://schemas.openxmlformats.org/officeDocument/2006/relationships/font" Target="fonts/RubikLight-boldItalic.fntdata"/><Relationship Id="rId9" Type="http://schemas.openxmlformats.org/officeDocument/2006/relationships/font" Target="fonts/Rubik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ubikLight-regular.fntdata"/><Relationship Id="rId8" Type="http://schemas.openxmlformats.org/officeDocument/2006/relationships/font" Target="fonts/Rubik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750" lIns="113750" spcFirstLastPara="1" rIns="113750" wrap="square" tIns="11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18916" r="0" t="29158"/>
          <a:stretch/>
        </p:blipFill>
        <p:spPr>
          <a:xfrm>
            <a:off x="1" y="-1"/>
            <a:ext cx="6432686" cy="345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27150" l="0" r="28150" t="0"/>
          <a:stretch/>
        </p:blipFill>
        <p:spPr>
          <a:xfrm>
            <a:off x="973553" y="6081862"/>
            <a:ext cx="6586445" cy="461073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814700" y="2057647"/>
            <a:ext cx="32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426659"/>
                </a:solidFill>
                <a:latin typeface="Sacramento"/>
                <a:ea typeface="Sacramento"/>
                <a:cs typeface="Sacramento"/>
                <a:sym typeface="Sacramento"/>
              </a:rPr>
              <a:t>Wedding Checklist</a:t>
            </a:r>
            <a:endParaRPr sz="3000">
              <a:solidFill>
                <a:srgbClr val="426659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682325" y="2958500"/>
            <a:ext cx="3338349" cy="6143117"/>
            <a:chOff x="682325" y="2958500"/>
            <a:chExt cx="3338349" cy="6143117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929174" y="2958500"/>
              <a:ext cx="30915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  -  M O N T H  B E F O R E </a:t>
              </a:r>
              <a:endParaRPr sz="15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grpSp>
          <p:nvGrpSpPr>
            <p:cNvPr id="59" name="Google Shape;59;p13"/>
            <p:cNvGrpSpPr/>
            <p:nvPr/>
          </p:nvGrpSpPr>
          <p:grpSpPr>
            <a:xfrm>
              <a:off x="682325" y="3347742"/>
              <a:ext cx="3338349" cy="200100"/>
              <a:chOff x="682325" y="3347742"/>
              <a:chExt cx="3338349" cy="200100"/>
            </a:xfrm>
          </p:grpSpPr>
          <p:sp>
            <p:nvSpPr>
              <p:cNvPr id="60" name="Google Shape;60;p13"/>
              <p:cNvSpPr txBox="1"/>
              <p:nvPr/>
            </p:nvSpPr>
            <p:spPr>
              <a:xfrm>
                <a:off x="929174" y="33477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Confirm hair &amp; makeup times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" name="Google Shape;62;p13"/>
            <p:cNvGrpSpPr/>
            <p:nvPr/>
          </p:nvGrpSpPr>
          <p:grpSpPr>
            <a:xfrm>
              <a:off x="682325" y="3743485"/>
              <a:ext cx="3338349" cy="400200"/>
              <a:chOff x="682325" y="3347742"/>
              <a:chExt cx="3338349" cy="400200"/>
            </a:xfrm>
          </p:grpSpPr>
          <p:sp>
            <p:nvSpPr>
              <p:cNvPr id="63" name="Google Shape;63;p13"/>
              <p:cNvSpPr txBox="1"/>
              <p:nvPr/>
            </p:nvSpPr>
            <p:spPr>
              <a:xfrm>
                <a:off x="929174" y="3347742"/>
                <a:ext cx="3091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Schedule walk through with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your venue assistant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" name="Google Shape;65;p13"/>
            <p:cNvGrpSpPr/>
            <p:nvPr/>
          </p:nvGrpSpPr>
          <p:grpSpPr>
            <a:xfrm>
              <a:off x="682325" y="4339329"/>
              <a:ext cx="3338349" cy="200100"/>
              <a:chOff x="682325" y="3347742"/>
              <a:chExt cx="3338349" cy="200100"/>
            </a:xfrm>
          </p:grpSpPr>
          <p:sp>
            <p:nvSpPr>
              <p:cNvPr id="66" name="Google Shape;66;p13"/>
              <p:cNvSpPr txBox="1"/>
              <p:nvPr/>
            </p:nvSpPr>
            <p:spPr>
              <a:xfrm>
                <a:off x="929174" y="33477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Work on seating chart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" name="Google Shape;68;p13"/>
            <p:cNvGrpSpPr/>
            <p:nvPr/>
          </p:nvGrpSpPr>
          <p:grpSpPr>
            <a:xfrm>
              <a:off x="682325" y="4735072"/>
              <a:ext cx="3338349" cy="400200"/>
              <a:chOff x="682325" y="3347742"/>
              <a:chExt cx="3338349" cy="400200"/>
            </a:xfrm>
          </p:grpSpPr>
          <p:sp>
            <p:nvSpPr>
              <p:cNvPr id="69" name="Google Shape;69;p13"/>
              <p:cNvSpPr txBox="1"/>
              <p:nvPr/>
            </p:nvSpPr>
            <p:spPr>
              <a:xfrm>
                <a:off x="929174" y="3347742"/>
                <a:ext cx="3091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Finalize number of tables &amp; 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centerpieces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70" name="Google Shape;70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13"/>
            <p:cNvGrpSpPr/>
            <p:nvPr/>
          </p:nvGrpSpPr>
          <p:grpSpPr>
            <a:xfrm>
              <a:off x="682325" y="5330915"/>
              <a:ext cx="3338349" cy="200100"/>
              <a:chOff x="682325" y="3347742"/>
              <a:chExt cx="3338349" cy="200100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929174" y="33477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Write your vows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682325" y="5726658"/>
              <a:ext cx="3338349" cy="200100"/>
              <a:chOff x="682325" y="3347742"/>
              <a:chExt cx="3338349" cy="200100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929174" y="33477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Bachelorette Party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" name="Google Shape;77;p13"/>
            <p:cNvGrpSpPr/>
            <p:nvPr/>
          </p:nvGrpSpPr>
          <p:grpSpPr>
            <a:xfrm>
              <a:off x="682325" y="6122401"/>
              <a:ext cx="3338349" cy="200100"/>
              <a:chOff x="682325" y="3347742"/>
              <a:chExt cx="3338349" cy="200100"/>
            </a:xfrm>
          </p:grpSpPr>
          <p:sp>
            <p:nvSpPr>
              <p:cNvPr id="78" name="Google Shape;78;p13"/>
              <p:cNvSpPr txBox="1"/>
              <p:nvPr/>
            </p:nvSpPr>
            <p:spPr>
              <a:xfrm>
                <a:off x="929174" y="33477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Purchase / create guestbook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" name="Google Shape;80;p13"/>
            <p:cNvGrpSpPr/>
            <p:nvPr/>
          </p:nvGrpSpPr>
          <p:grpSpPr>
            <a:xfrm>
              <a:off x="682325" y="6518145"/>
              <a:ext cx="3338349" cy="400200"/>
              <a:chOff x="682325" y="3347742"/>
              <a:chExt cx="3338349" cy="400200"/>
            </a:xfrm>
          </p:grpSpPr>
          <p:sp>
            <p:nvSpPr>
              <p:cNvPr id="81" name="Google Shape;81;p13"/>
              <p:cNvSpPr txBox="1"/>
              <p:nvPr/>
            </p:nvSpPr>
            <p:spPr>
              <a:xfrm>
                <a:off x="929174" y="3347742"/>
                <a:ext cx="3091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Order wedding programs &amp; thank-you-cards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" name="Google Shape;83;p13"/>
            <p:cNvGrpSpPr/>
            <p:nvPr/>
          </p:nvGrpSpPr>
          <p:grpSpPr>
            <a:xfrm>
              <a:off x="682325" y="7113988"/>
              <a:ext cx="3338349" cy="200100"/>
              <a:chOff x="682325" y="3347742"/>
              <a:chExt cx="3338349" cy="200100"/>
            </a:xfrm>
          </p:grpSpPr>
          <p:sp>
            <p:nvSpPr>
              <p:cNvPr id="84" name="Google Shape;84;p13"/>
              <p:cNvSpPr txBox="1"/>
              <p:nvPr/>
            </p:nvSpPr>
            <p:spPr>
              <a:xfrm>
                <a:off x="929174" y="33477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Have your final dress/suit fitting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" name="Google Shape;86;p13"/>
            <p:cNvGrpSpPr/>
            <p:nvPr/>
          </p:nvGrpSpPr>
          <p:grpSpPr>
            <a:xfrm>
              <a:off x="682325" y="7509731"/>
              <a:ext cx="3338349" cy="400200"/>
              <a:chOff x="682325" y="3347742"/>
              <a:chExt cx="3338349" cy="400200"/>
            </a:xfrm>
          </p:grpSpPr>
          <p:sp>
            <p:nvSpPr>
              <p:cNvPr id="87" name="Google Shape;87;p13"/>
              <p:cNvSpPr txBox="1"/>
              <p:nvPr/>
            </p:nvSpPr>
            <p:spPr>
              <a:xfrm>
                <a:off x="929174" y="3347742"/>
                <a:ext cx="3091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Decide on those must-have shots with your photographer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682325" y="8701417"/>
              <a:ext cx="3338349" cy="400200"/>
              <a:chOff x="682325" y="3347742"/>
              <a:chExt cx="3338349" cy="400200"/>
            </a:xfrm>
          </p:grpSpPr>
          <p:sp>
            <p:nvSpPr>
              <p:cNvPr id="90" name="Google Shape;90;p13"/>
              <p:cNvSpPr txBox="1"/>
              <p:nvPr/>
            </p:nvSpPr>
            <p:spPr>
              <a:xfrm>
                <a:off x="929174" y="3347742"/>
                <a:ext cx="3091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Make sure all the bridal party have any accessories that they may need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682325" y="8105574"/>
              <a:ext cx="3338349" cy="400200"/>
              <a:chOff x="682325" y="3347742"/>
              <a:chExt cx="3338349" cy="400200"/>
            </a:xfrm>
          </p:grpSpPr>
          <p:sp>
            <p:nvSpPr>
              <p:cNvPr id="93" name="Google Shape;93;p13"/>
              <p:cNvSpPr txBox="1"/>
              <p:nvPr/>
            </p:nvSpPr>
            <p:spPr>
              <a:xfrm>
                <a:off x="929174" y="3347742"/>
                <a:ext cx="3091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Confirm your on-the-day wedding timeline with suppliers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5" name="Google Shape;95;p13"/>
          <p:cNvGrpSpPr/>
          <p:nvPr/>
        </p:nvGrpSpPr>
        <p:grpSpPr>
          <a:xfrm>
            <a:off x="4110225" y="2070092"/>
            <a:ext cx="3338349" cy="2391615"/>
            <a:chOff x="4110225" y="2070092"/>
            <a:chExt cx="3338349" cy="2391615"/>
          </a:xfrm>
        </p:grpSpPr>
        <p:sp>
          <p:nvSpPr>
            <p:cNvPr id="96" name="Google Shape;96;p13"/>
            <p:cNvSpPr txBox="1"/>
            <p:nvPr/>
          </p:nvSpPr>
          <p:spPr>
            <a:xfrm>
              <a:off x="4357074" y="2070092"/>
              <a:ext cx="30915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  -  W E E K   B E F O R E</a:t>
              </a:r>
              <a:endParaRPr sz="15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grpSp>
          <p:nvGrpSpPr>
            <p:cNvPr id="97" name="Google Shape;97;p13"/>
            <p:cNvGrpSpPr/>
            <p:nvPr/>
          </p:nvGrpSpPr>
          <p:grpSpPr>
            <a:xfrm>
              <a:off x="4110225" y="2459335"/>
              <a:ext cx="3338349" cy="200100"/>
              <a:chOff x="682325" y="3347742"/>
              <a:chExt cx="3338349" cy="200100"/>
            </a:xfrm>
          </p:grpSpPr>
          <p:sp>
            <p:nvSpPr>
              <p:cNvPr id="98" name="Google Shape;98;p13"/>
              <p:cNvSpPr txBox="1"/>
              <p:nvPr/>
            </p:nvSpPr>
            <p:spPr>
              <a:xfrm>
                <a:off x="929174" y="33477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Confirm vendors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" name="Google Shape;100;p13"/>
            <p:cNvGrpSpPr/>
            <p:nvPr/>
          </p:nvGrpSpPr>
          <p:grpSpPr>
            <a:xfrm>
              <a:off x="4110225" y="2809853"/>
              <a:ext cx="3338349" cy="400200"/>
              <a:chOff x="682325" y="3347742"/>
              <a:chExt cx="3338349" cy="400200"/>
            </a:xfrm>
          </p:grpSpPr>
          <p:sp>
            <p:nvSpPr>
              <p:cNvPr id="101" name="Google Shape;101;p13"/>
              <p:cNvSpPr txBox="1"/>
              <p:nvPr/>
            </p:nvSpPr>
            <p:spPr>
              <a:xfrm>
                <a:off x="929174" y="3347742"/>
                <a:ext cx="3091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Send out the wedding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day schedule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4110225" y="3360471"/>
              <a:ext cx="3338349" cy="200100"/>
              <a:chOff x="682325" y="3271542"/>
              <a:chExt cx="3338349" cy="200100"/>
            </a:xfrm>
          </p:grpSpPr>
          <p:sp>
            <p:nvSpPr>
              <p:cNvPr id="104" name="Google Shape;104;p13"/>
              <p:cNvSpPr txBox="1"/>
              <p:nvPr/>
            </p:nvSpPr>
            <p:spPr>
              <a:xfrm>
                <a:off x="929174" y="32715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Get hair cut &amp; colored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682325" y="33166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" name="Google Shape;106;p13"/>
            <p:cNvGrpSpPr/>
            <p:nvPr/>
          </p:nvGrpSpPr>
          <p:grpSpPr>
            <a:xfrm>
              <a:off x="4110225" y="3710989"/>
              <a:ext cx="3338349" cy="200100"/>
              <a:chOff x="682325" y="3271542"/>
              <a:chExt cx="3338349" cy="200100"/>
            </a:xfrm>
          </p:grpSpPr>
          <p:sp>
            <p:nvSpPr>
              <p:cNvPr id="107" name="Google Shape;107;p13"/>
              <p:cNvSpPr txBox="1"/>
              <p:nvPr/>
            </p:nvSpPr>
            <p:spPr>
              <a:xfrm>
                <a:off x="929174" y="32715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Confirm rehearsal dinner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682325" y="33166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" name="Google Shape;109;p13"/>
            <p:cNvGrpSpPr/>
            <p:nvPr/>
          </p:nvGrpSpPr>
          <p:grpSpPr>
            <a:xfrm>
              <a:off x="4110225" y="4061507"/>
              <a:ext cx="3338349" cy="400200"/>
              <a:chOff x="682325" y="2966742"/>
              <a:chExt cx="3338349" cy="400200"/>
            </a:xfrm>
          </p:grpSpPr>
          <p:sp>
            <p:nvSpPr>
              <p:cNvPr id="110" name="Google Shape;110;p13"/>
              <p:cNvSpPr txBox="1"/>
              <p:nvPr/>
            </p:nvSpPr>
            <p:spPr>
              <a:xfrm>
                <a:off x="929174" y="2966742"/>
                <a:ext cx="3091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Confirm rehearsal plans with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attendants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682325" y="3011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2" name="Google Shape;112;p13"/>
          <p:cNvGrpSpPr/>
          <p:nvPr/>
        </p:nvGrpSpPr>
        <p:grpSpPr>
          <a:xfrm>
            <a:off x="4110225" y="4617206"/>
            <a:ext cx="3338349" cy="2191515"/>
            <a:chOff x="4110225" y="4617206"/>
            <a:chExt cx="3338349" cy="2191515"/>
          </a:xfrm>
        </p:grpSpPr>
        <p:sp>
          <p:nvSpPr>
            <p:cNvPr id="113" name="Google Shape;113;p13"/>
            <p:cNvSpPr txBox="1"/>
            <p:nvPr/>
          </p:nvSpPr>
          <p:spPr>
            <a:xfrm>
              <a:off x="4357074" y="4617206"/>
              <a:ext cx="30915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2  -  D A Y S  B E F O R E</a:t>
              </a:r>
              <a:endParaRPr sz="15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grpSp>
          <p:nvGrpSpPr>
            <p:cNvPr id="114" name="Google Shape;114;p13"/>
            <p:cNvGrpSpPr/>
            <p:nvPr/>
          </p:nvGrpSpPr>
          <p:grpSpPr>
            <a:xfrm>
              <a:off x="4110225" y="5006449"/>
              <a:ext cx="3338349" cy="200100"/>
              <a:chOff x="682325" y="3347742"/>
              <a:chExt cx="3338349" cy="200100"/>
            </a:xfrm>
          </p:grpSpPr>
          <p:sp>
            <p:nvSpPr>
              <p:cNvPr id="115" name="Google Shape;115;p13"/>
              <p:cNvSpPr txBox="1"/>
              <p:nvPr/>
            </p:nvSpPr>
            <p:spPr>
              <a:xfrm>
                <a:off x="929174" y="33477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Pack wedding day emergency kit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" name="Google Shape;117;p13"/>
            <p:cNvGrpSpPr/>
            <p:nvPr/>
          </p:nvGrpSpPr>
          <p:grpSpPr>
            <a:xfrm>
              <a:off x="4110225" y="5406992"/>
              <a:ext cx="3338349" cy="200100"/>
              <a:chOff x="682325" y="3347742"/>
              <a:chExt cx="3338349" cy="200100"/>
            </a:xfrm>
          </p:grpSpPr>
          <p:sp>
            <p:nvSpPr>
              <p:cNvPr id="118" name="Google Shape;118;p13"/>
              <p:cNvSpPr txBox="1"/>
              <p:nvPr/>
            </p:nvSpPr>
            <p:spPr>
              <a:xfrm>
                <a:off x="929174" y="33477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Manicure &amp; Pedicure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" name="Google Shape;120;p13"/>
            <p:cNvGrpSpPr/>
            <p:nvPr/>
          </p:nvGrpSpPr>
          <p:grpSpPr>
            <a:xfrm>
              <a:off x="4110225" y="5807535"/>
              <a:ext cx="3338349" cy="200100"/>
              <a:chOff x="682325" y="3271542"/>
              <a:chExt cx="3338349" cy="200100"/>
            </a:xfrm>
          </p:grpSpPr>
          <p:sp>
            <p:nvSpPr>
              <p:cNvPr id="121" name="Google Shape;121;p13"/>
              <p:cNvSpPr txBox="1"/>
              <p:nvPr/>
            </p:nvSpPr>
            <p:spPr>
              <a:xfrm>
                <a:off x="929174" y="32715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Finalize wedding vows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682325" y="33166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" name="Google Shape;123;p13"/>
            <p:cNvGrpSpPr/>
            <p:nvPr/>
          </p:nvGrpSpPr>
          <p:grpSpPr>
            <a:xfrm>
              <a:off x="4110225" y="6208078"/>
              <a:ext cx="3338349" cy="200100"/>
              <a:chOff x="682325" y="3271542"/>
              <a:chExt cx="3338349" cy="200100"/>
            </a:xfrm>
          </p:grpSpPr>
          <p:sp>
            <p:nvSpPr>
              <p:cNvPr id="124" name="Google Shape;124;p13"/>
              <p:cNvSpPr txBox="1"/>
              <p:nvPr/>
            </p:nvSpPr>
            <p:spPr>
              <a:xfrm>
                <a:off x="929174" y="32715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Give welcome bags to hotel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682325" y="33166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" name="Google Shape;126;p13"/>
            <p:cNvGrpSpPr/>
            <p:nvPr/>
          </p:nvGrpSpPr>
          <p:grpSpPr>
            <a:xfrm>
              <a:off x="4110225" y="6608621"/>
              <a:ext cx="3338349" cy="200100"/>
              <a:chOff x="682325" y="2966742"/>
              <a:chExt cx="3338349" cy="200100"/>
            </a:xfrm>
          </p:grpSpPr>
          <p:sp>
            <p:nvSpPr>
              <p:cNvPr id="127" name="Google Shape;127;p13"/>
              <p:cNvSpPr txBox="1"/>
              <p:nvPr/>
            </p:nvSpPr>
            <p:spPr>
              <a:xfrm>
                <a:off x="929174" y="29667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Get a spray tan / self tanner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>
                <a:off x="682325" y="3011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9" name="Google Shape;129;p13"/>
          <p:cNvGrpSpPr/>
          <p:nvPr/>
        </p:nvGrpSpPr>
        <p:grpSpPr>
          <a:xfrm>
            <a:off x="4110225" y="6964220"/>
            <a:ext cx="3338349" cy="1280196"/>
            <a:chOff x="4110225" y="6888020"/>
            <a:chExt cx="3338349" cy="1280196"/>
          </a:xfrm>
        </p:grpSpPr>
        <p:sp>
          <p:nvSpPr>
            <p:cNvPr id="130" name="Google Shape;130;p13"/>
            <p:cNvSpPr txBox="1"/>
            <p:nvPr/>
          </p:nvSpPr>
          <p:spPr>
            <a:xfrm>
              <a:off x="4357074" y="6888020"/>
              <a:ext cx="30915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1 -  D A Y  B E F O R E</a:t>
              </a:r>
              <a:endParaRPr sz="150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grpSp>
          <p:nvGrpSpPr>
            <p:cNvPr id="131" name="Google Shape;131;p13"/>
            <p:cNvGrpSpPr/>
            <p:nvPr/>
          </p:nvGrpSpPr>
          <p:grpSpPr>
            <a:xfrm>
              <a:off x="4110225" y="7268652"/>
              <a:ext cx="3338349" cy="200100"/>
              <a:chOff x="682325" y="3347742"/>
              <a:chExt cx="3338349" cy="200100"/>
            </a:xfrm>
          </p:grpSpPr>
          <p:sp>
            <p:nvSpPr>
              <p:cNvPr id="132" name="Google Shape;132;p13"/>
              <p:cNvSpPr txBox="1"/>
              <p:nvPr/>
            </p:nvSpPr>
            <p:spPr>
              <a:xfrm>
                <a:off x="929174" y="33477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Give rings to best man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" name="Google Shape;134;p13"/>
            <p:cNvGrpSpPr/>
            <p:nvPr/>
          </p:nvGrpSpPr>
          <p:grpSpPr>
            <a:xfrm>
              <a:off x="4110225" y="7618384"/>
              <a:ext cx="3338349" cy="200100"/>
              <a:chOff x="682325" y="3347742"/>
              <a:chExt cx="3338349" cy="200100"/>
            </a:xfrm>
          </p:grpSpPr>
          <p:sp>
            <p:nvSpPr>
              <p:cNvPr id="135" name="Google Shape;135;p13"/>
              <p:cNvSpPr txBox="1"/>
              <p:nvPr/>
            </p:nvSpPr>
            <p:spPr>
              <a:xfrm>
                <a:off x="929174" y="33477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Attend rehearsal dinner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682325" y="33928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" name="Google Shape;137;p13"/>
            <p:cNvGrpSpPr/>
            <p:nvPr/>
          </p:nvGrpSpPr>
          <p:grpSpPr>
            <a:xfrm>
              <a:off x="4110225" y="7968116"/>
              <a:ext cx="3338349" cy="200100"/>
              <a:chOff x="682325" y="3271542"/>
              <a:chExt cx="3338349" cy="200100"/>
            </a:xfrm>
          </p:grpSpPr>
          <p:sp>
            <p:nvSpPr>
              <p:cNvPr id="138" name="Google Shape;138;p13"/>
              <p:cNvSpPr txBox="1"/>
              <p:nvPr/>
            </p:nvSpPr>
            <p:spPr>
              <a:xfrm>
                <a:off x="929174" y="3271542"/>
                <a:ext cx="3091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26659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Finish packing for honeymoon</a:t>
                </a:r>
                <a:endParaRPr sz="130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682325" y="3316692"/>
                <a:ext cx="109800" cy="109800"/>
              </a:xfrm>
              <a:prstGeom prst="ellipse">
                <a:avLst/>
              </a:prstGeom>
              <a:noFill/>
              <a:ln cap="flat" cmpd="sng" w="19050">
                <a:solidFill>
                  <a:srgbClr val="9790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0" name="Google Shape;140;p13"/>
          <p:cNvSpPr txBox="1"/>
          <p:nvPr/>
        </p:nvSpPr>
        <p:spPr>
          <a:xfrm>
            <a:off x="4110225" y="8508644"/>
            <a:ext cx="326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426659"/>
                </a:solidFill>
                <a:latin typeface="Sacramento"/>
                <a:ea typeface="Sacramento"/>
                <a:cs typeface="Sacramento"/>
                <a:sym typeface="Sacramento"/>
              </a:rPr>
              <a:t>Mila + Tate </a:t>
            </a:r>
            <a:endParaRPr sz="4000">
              <a:solidFill>
                <a:srgbClr val="426659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