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Rubik Light"/>
      <p:regular r:id="rId7"/>
      <p:bold r:id="rId8"/>
      <p:italic r:id="rId9"/>
      <p:boldItalic r:id="rId10"/>
    </p:embeddedFont>
    <p:embeddedFont>
      <p:font typeface="Sacramento"/>
      <p:regular r:id="rId11"/>
    </p:embeddedFont>
    <p:embeddedFont>
      <p:font typeface="Rubik"/>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1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14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acramento-regular.fntdata"/><Relationship Id="rId10" Type="http://schemas.openxmlformats.org/officeDocument/2006/relationships/font" Target="fonts/RubikLight-boldItalic.fntdata"/><Relationship Id="rId13" Type="http://schemas.openxmlformats.org/officeDocument/2006/relationships/font" Target="fonts/Rubik-bold.fntdata"/><Relationship Id="rId12" Type="http://schemas.openxmlformats.org/officeDocument/2006/relationships/font" Target="fonts/Rubi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ubikLight-italic.fntdata"/><Relationship Id="rId15" Type="http://schemas.openxmlformats.org/officeDocument/2006/relationships/font" Target="fonts/Rubik-boldItalic.fntdata"/><Relationship Id="rId14" Type="http://schemas.openxmlformats.org/officeDocument/2006/relationships/font" Target="fonts/Rubik-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ubikLight-regular.fntdata"/><Relationship Id="rId8" Type="http://schemas.openxmlformats.org/officeDocument/2006/relationships/font" Target="fonts/Rubik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647100" y="1144780"/>
            <a:ext cx="3277800" cy="261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700">
                <a:solidFill>
                  <a:srgbClr val="9790AD"/>
                </a:solidFill>
                <a:latin typeface="Sacramento"/>
                <a:ea typeface="Sacramento"/>
                <a:cs typeface="Sacramento"/>
                <a:sym typeface="Sacramento"/>
              </a:rPr>
              <a:t>Traditional Ceremony Script</a:t>
            </a:r>
            <a:endParaRPr sz="1700">
              <a:solidFill>
                <a:srgbClr val="9790AD"/>
              </a:solidFill>
              <a:latin typeface="Sacramento"/>
              <a:ea typeface="Sacramento"/>
              <a:cs typeface="Sacramento"/>
              <a:sym typeface="Sacramento"/>
            </a:endParaRPr>
          </a:p>
        </p:txBody>
      </p:sp>
      <p:sp>
        <p:nvSpPr>
          <p:cNvPr id="55" name="Google Shape;55;p13"/>
          <p:cNvSpPr txBox="1"/>
          <p:nvPr/>
        </p:nvSpPr>
        <p:spPr>
          <a:xfrm>
            <a:off x="647100" y="1505265"/>
            <a:ext cx="32778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solidFill>
                  <a:srgbClr val="426658"/>
                </a:solidFill>
                <a:latin typeface="Rubik"/>
                <a:ea typeface="Rubik"/>
                <a:cs typeface="Rubik"/>
                <a:sym typeface="Rubik"/>
              </a:rPr>
              <a:t>M I L A  +  T A T E </a:t>
            </a:r>
            <a:endParaRPr sz="1100">
              <a:solidFill>
                <a:srgbClr val="426658"/>
              </a:solidFill>
              <a:latin typeface="Rubik"/>
              <a:ea typeface="Rubik"/>
              <a:cs typeface="Rubik"/>
              <a:sym typeface="Rubik"/>
            </a:endParaRPr>
          </a:p>
        </p:txBody>
      </p:sp>
      <p:sp>
        <p:nvSpPr>
          <p:cNvPr id="56" name="Google Shape;56;p13"/>
          <p:cNvSpPr txBox="1"/>
          <p:nvPr/>
        </p:nvSpPr>
        <p:spPr>
          <a:xfrm>
            <a:off x="408375" y="1845750"/>
            <a:ext cx="3755100" cy="443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voluptatem sequi nesciunt. Nemo enim ipsam voluptatem quia voluptas sit aspernatur aut odit aut fugit, sed quia consequuntur magni dolores eos qui ratione voluptatem sequi nesciunt.</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Neque porro quisquam est, qui dolorem ipsum quia dolor sit amet, consectetur, adipisci velit, sed quia non numquam eius modi tempora incidunt ut labore et dolore magnam aliquam quaerat voluptatem. Ut enim ad minnknk lkmobjvjh jhbkima veniam, quis nostrum exercitationem ullam corporis suscipit laboriosam suscipit laboriosam, nisi ut aliquid ex ea commodi consequatur? </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Nemo enim ipsam voluptatem quia voluptas sit aspernatur aut odit aut fugit, sed quia consequuntur magni dolores eos qui ratione</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voluptatem sequi nesciunt.</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Quis autem vel eum iure reprehenderit qui in ea voluptate velit esse quam nihil molestiae consequatur, vel illum qui dolorem eum fugiat quo voluptas nulla pariatur? Lorem ipsum dolor sit amet, consectetur adipiscing elit, sed do eiusmod tempor incididunt ut laboreet dolore magna.</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rPr lang="ru" sz="900">
                <a:solidFill>
                  <a:srgbClr val="426658"/>
                </a:solidFill>
                <a:latin typeface="Rubik Light"/>
                <a:ea typeface="Rubik Light"/>
                <a:cs typeface="Rubik Light"/>
                <a:sym typeface="Rubik Light"/>
              </a:rPr>
              <a:t>Ut enim ad minim veniam, quis nostrud exercitation ullamco laboris nisi ut aliquip ex ea commodo consequat. Duis aute irure dolor in reprehenderit in voluptate velit esse cillum dolore eu fugiat nulla pariatur. Excepteur sint occaecat mollit anim id est laborum.</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Clr>
                <a:schemeClr val="dk1"/>
              </a:buClr>
              <a:buSzPts val="1100"/>
              <a:buFont typeface="Arial"/>
              <a:buNone/>
            </a:pPr>
            <a:r>
              <a:t/>
            </a:r>
            <a:endParaRPr sz="900">
              <a:solidFill>
                <a:srgbClr val="426658"/>
              </a:solidFill>
              <a:latin typeface="Rubik Light"/>
              <a:ea typeface="Rubik Light"/>
              <a:cs typeface="Rubik Light"/>
              <a:sym typeface="Rubik Light"/>
            </a:endParaRPr>
          </a:p>
          <a:p>
            <a:pPr indent="0" lvl="0" marL="0" rtl="0" algn="ctr">
              <a:spcBef>
                <a:spcPts val="0"/>
              </a:spcBef>
              <a:spcAft>
                <a:spcPts val="0"/>
              </a:spcAft>
              <a:buNone/>
            </a:pPr>
            <a:r>
              <a:t/>
            </a:r>
            <a:endParaRPr sz="900">
              <a:solidFill>
                <a:srgbClr val="426658"/>
              </a:solidFill>
              <a:latin typeface="Rubik Light"/>
              <a:ea typeface="Rubik Light"/>
              <a:cs typeface="Rubik Light"/>
              <a:sym typeface="Rubik Light"/>
            </a:endParaRPr>
          </a:p>
        </p:txBody>
      </p:sp>
      <p:pic>
        <p:nvPicPr>
          <p:cNvPr id="57" name="Google Shape;57;p13"/>
          <p:cNvPicPr preferRelativeResize="0"/>
          <p:nvPr/>
        </p:nvPicPr>
        <p:blipFill rotWithShape="1">
          <a:blip r:embed="rId3">
            <a:alphaModFix/>
          </a:blip>
          <a:srcRect b="0" l="15701" r="15701" t="29602"/>
          <a:stretch/>
        </p:blipFill>
        <p:spPr>
          <a:xfrm>
            <a:off x="-75" y="0"/>
            <a:ext cx="4572001" cy="2089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