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ubik Light"/>
      <p:regular r:id="rId7"/>
      <p:bold r:id="rId8"/>
      <p:italic r:id="rId9"/>
      <p:boldItalic r:id="rId10"/>
    </p:embeddedFont>
    <p:embeddedFont>
      <p:font typeface="Sacramento"/>
      <p:regular r:id="rId11"/>
    </p:embeddedFont>
    <p:embeddedFont>
      <p:font typeface="Rubi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cramento-regular.fntdata"/><Relationship Id="rId10" Type="http://schemas.openxmlformats.org/officeDocument/2006/relationships/font" Target="fonts/RubikLight-boldItalic.fntdata"/><Relationship Id="rId13" Type="http://schemas.openxmlformats.org/officeDocument/2006/relationships/font" Target="fonts/Rubik-bold.fntdata"/><Relationship Id="rId12" Type="http://schemas.openxmlformats.org/officeDocument/2006/relationships/font" Target="fonts/Rubi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Light-italic.fntdata"/><Relationship Id="rId15" Type="http://schemas.openxmlformats.org/officeDocument/2006/relationships/font" Target="fonts/Rubik-boldItalic.fntdata"/><Relationship Id="rId14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Light-regular.fntdata"/><Relationship Id="rId8" Type="http://schemas.openxmlformats.org/officeDocument/2006/relationships/font" Target="fonts/Rubik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0401" l="0" r="30858" t="0"/>
          <a:stretch/>
        </p:blipFill>
        <p:spPr>
          <a:xfrm>
            <a:off x="1187249" y="3975376"/>
            <a:ext cx="3384751" cy="24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24998" r="0" t="27839"/>
          <a:stretch/>
        </p:blipFill>
        <p:spPr>
          <a:xfrm>
            <a:off x="-2" y="2"/>
            <a:ext cx="3694800" cy="229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627800" y="1667791"/>
            <a:ext cx="1316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9790AD"/>
                </a:solidFill>
                <a:latin typeface="Rubik"/>
                <a:ea typeface="Rubik"/>
                <a:cs typeface="Rubik"/>
                <a:sym typeface="Rubik"/>
              </a:rPr>
              <a:t>IN HONOR OF</a:t>
            </a:r>
            <a:endParaRPr sz="900">
              <a:solidFill>
                <a:srgbClr val="9790A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8000" y="1934512"/>
            <a:ext cx="375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>
                <a:solidFill>
                  <a:srgbClr val="426658"/>
                </a:solidFill>
                <a:latin typeface="Sacramento"/>
                <a:ea typeface="Sacramento"/>
                <a:cs typeface="Sacramento"/>
                <a:sym typeface="Sacramento"/>
              </a:rPr>
              <a:t>Mila Foster</a:t>
            </a:r>
            <a:endParaRPr sz="5200">
              <a:solidFill>
                <a:srgbClr val="426658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28450" y="2876525"/>
            <a:ext cx="3515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J O I N  U S  F O R  A  B R I D A L  S H O W E R</a:t>
            </a:r>
            <a:endParaRPr sz="9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885000" y="3200400"/>
            <a:ext cx="2802000" cy="336175"/>
            <a:chOff x="885000" y="3200400"/>
            <a:chExt cx="2802000" cy="336175"/>
          </a:xfrm>
        </p:grpSpPr>
        <p:cxnSp>
          <p:nvCxnSpPr>
            <p:cNvPr id="60" name="Google Shape;60;p13"/>
            <p:cNvCxnSpPr/>
            <p:nvPr/>
          </p:nvCxnSpPr>
          <p:spPr>
            <a:xfrm>
              <a:off x="1113750" y="3200400"/>
              <a:ext cx="2344500" cy="0"/>
            </a:xfrm>
            <a:prstGeom prst="straightConnector1">
              <a:avLst/>
            </a:prstGeom>
            <a:noFill/>
            <a:ln cap="flat" cmpd="sng" w="9525">
              <a:solidFill>
                <a:srgbClr val="4266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1113750" y="3536575"/>
              <a:ext cx="2344500" cy="0"/>
            </a:xfrm>
            <a:prstGeom prst="straightConnector1">
              <a:avLst/>
            </a:prstGeom>
            <a:noFill/>
            <a:ln cap="flat" cmpd="sng" w="9525">
              <a:solidFill>
                <a:srgbClr val="4266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" name="Google Shape;62;p13"/>
            <p:cNvSpPr txBox="1"/>
            <p:nvPr/>
          </p:nvSpPr>
          <p:spPr>
            <a:xfrm>
              <a:off x="885000" y="3264700"/>
              <a:ext cx="28020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5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J U N E  2 0  A T  3 : 3 0  PM</a:t>
              </a:r>
              <a:endParaRPr sz="145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959400" y="3730350"/>
            <a:ext cx="26532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T H E  P R I C E  R E S I D E N C E</a:t>
            </a:r>
            <a:endParaRPr sz="9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3 5  R O S E  S T R E E T ,  N Y</a:t>
            </a:r>
            <a:endParaRPr sz="9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59400" y="4231128"/>
            <a:ext cx="2653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R E C E P T I O N  T O  F O L L O W</a:t>
            </a:r>
            <a:endParaRPr sz="9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959400" y="4572603"/>
            <a:ext cx="2653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R S V P  b y  3 0 . 0 5</a:t>
            </a:r>
            <a:endParaRPr sz="9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