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aveat"/>
      <p:regular r:id="rId7"/>
      <p:bold r:id="rId8"/>
    </p:embeddedFont>
    <p:embeddedFont>
      <p:font typeface="Pacifico"/>
      <p:regular r:id="rId9"/>
    </p:embeddedFont>
    <p:embeddedFont>
      <p:font typeface="Vidaloka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Vidaloka-regular.fntdata"/><Relationship Id="rId9" Type="http://schemas.openxmlformats.org/officeDocument/2006/relationships/font" Target="fonts/Pacific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3" cy="10700172"/>
            <a:chOff x="0" y="0"/>
            <a:chExt cx="7560003" cy="10700172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0C12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2"/>
              <a:ext cx="7560003" cy="2879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9430328"/>
              <a:ext cx="7560003" cy="12698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652350" y="542208"/>
            <a:ext cx="6255300" cy="1688442"/>
            <a:chOff x="652350" y="542208"/>
            <a:chExt cx="6255300" cy="1688442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652350" y="542208"/>
              <a:ext cx="6255300" cy="1092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4F0E0E">
                  <a:alpha val="7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10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Summer Camp</a:t>
              </a:r>
              <a:endParaRPr sz="71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1873350" y="1368750"/>
              <a:ext cx="3813300" cy="861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4F0E0E">
                  <a:alpha val="7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600">
                  <a:solidFill>
                    <a:schemeClr val="lt1"/>
                  </a:solidFill>
                  <a:latin typeface="Caveat"/>
                  <a:ea typeface="Caveat"/>
                  <a:cs typeface="Caveat"/>
                  <a:sym typeface="Caveat"/>
                </a:rPr>
                <a:t>Packing List</a:t>
              </a:r>
              <a:endParaRPr sz="56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499950" y="3210925"/>
            <a:ext cx="3395400" cy="1538842"/>
            <a:chOff x="499950" y="3210925"/>
            <a:chExt cx="3395400" cy="1538842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499950" y="3210925"/>
              <a:ext cx="339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Swim Gear</a:t>
              </a:r>
              <a:endParaRPr sz="26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63" name="Google Shape;63;p13"/>
            <p:cNvGrpSpPr/>
            <p:nvPr/>
          </p:nvGrpSpPr>
          <p:grpSpPr>
            <a:xfrm>
              <a:off x="522454" y="3757117"/>
              <a:ext cx="3372896" cy="215400"/>
              <a:chOff x="522454" y="3757117"/>
              <a:chExt cx="3372896" cy="215400"/>
            </a:xfrm>
          </p:grpSpPr>
          <p:sp>
            <p:nvSpPr>
              <p:cNvPr id="64" name="Google Shape;64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2 Beach towels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522454" y="4037892"/>
              <a:ext cx="3372896" cy="215400"/>
              <a:chOff x="522454" y="3757117"/>
              <a:chExt cx="3372896" cy="215400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Swim shirt (for UV protection)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522454" y="4318667"/>
              <a:ext cx="3372896" cy="431100"/>
              <a:chOff x="522454" y="3757117"/>
              <a:chExt cx="3372896" cy="431100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748350" y="3757117"/>
                <a:ext cx="31470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2 </a:t>
                </a: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Swimsuits</a:t>
                </a: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 (one piece </a:t>
                </a: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swimsuit</a:t>
                </a: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 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recommended</a:t>
                </a: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 for girls at watersports)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72" name="Google Shape;72;p13"/>
          <p:cNvGrpSpPr/>
          <p:nvPr/>
        </p:nvGrpSpPr>
        <p:grpSpPr>
          <a:xfrm>
            <a:off x="499950" y="5059059"/>
            <a:ext cx="3395400" cy="1688867"/>
            <a:chOff x="499950" y="5059059"/>
            <a:chExt cx="3395400" cy="1688867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499950" y="5059059"/>
              <a:ext cx="339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Bath</a:t>
              </a:r>
              <a:endParaRPr sz="26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74" name="Google Shape;74;p13"/>
            <p:cNvGrpSpPr/>
            <p:nvPr/>
          </p:nvGrpSpPr>
          <p:grpSpPr>
            <a:xfrm>
              <a:off x="522454" y="5605251"/>
              <a:ext cx="3372896" cy="215400"/>
              <a:chOff x="522454" y="3757117"/>
              <a:chExt cx="3372896" cy="215400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Bath towels &amp; washcloths (2 of each)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522454" y="5886026"/>
              <a:ext cx="3372896" cy="861900"/>
              <a:chOff x="522454" y="3757117"/>
              <a:chExt cx="3372896" cy="861900"/>
            </a:xfrm>
          </p:grpSpPr>
          <p:sp>
            <p:nvSpPr>
              <p:cNvPr id="78" name="Google Shape;78;p13"/>
              <p:cNvSpPr txBox="1"/>
              <p:nvPr/>
            </p:nvSpPr>
            <p:spPr>
              <a:xfrm>
                <a:off x="748350" y="3757117"/>
                <a:ext cx="31470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Toiletries &amp; toiletry bag (including: 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toothbrush &amp; paste, soap, shampoo, 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sunblock, lotion, lip protection with 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sunscreen, bug </a:t>
                </a: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repellent</a:t>
                </a: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)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0" name="Google Shape;80;p13"/>
          <p:cNvGrpSpPr/>
          <p:nvPr/>
        </p:nvGrpSpPr>
        <p:grpSpPr>
          <a:xfrm>
            <a:off x="499950" y="7020925"/>
            <a:ext cx="3395400" cy="2884292"/>
            <a:chOff x="499950" y="7020925"/>
            <a:chExt cx="3395400" cy="2884292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499950" y="7020925"/>
              <a:ext cx="339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Equipment</a:t>
              </a:r>
              <a:endParaRPr sz="26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82" name="Google Shape;82;p13"/>
            <p:cNvGrpSpPr/>
            <p:nvPr/>
          </p:nvGrpSpPr>
          <p:grpSpPr>
            <a:xfrm>
              <a:off x="522454" y="7567117"/>
              <a:ext cx="3372896" cy="215400"/>
              <a:chOff x="522454" y="3757117"/>
              <a:chExt cx="3372896" cy="2154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Water </a:t>
                </a: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bottle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522454" y="7839546"/>
              <a:ext cx="3372896" cy="215400"/>
              <a:chOff x="522454" y="3757117"/>
              <a:chExt cx="3372896" cy="215400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Laundry bag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522454" y="8111974"/>
              <a:ext cx="3372896" cy="215400"/>
              <a:chOff x="522454" y="3757117"/>
              <a:chExt cx="3372896" cy="215400"/>
            </a:xfrm>
          </p:grpSpPr>
          <p:sp>
            <p:nvSpPr>
              <p:cNvPr id="89" name="Google Shape;89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Hat or visor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522454" y="8384403"/>
              <a:ext cx="3372896" cy="215400"/>
              <a:chOff x="522454" y="3757117"/>
              <a:chExt cx="3372896" cy="215400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Rain </a:t>
                </a: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poncho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522454" y="8656831"/>
              <a:ext cx="3372896" cy="215400"/>
              <a:chOff x="522454" y="3757117"/>
              <a:chExt cx="3372896" cy="215400"/>
            </a:xfrm>
          </p:grpSpPr>
          <p:sp>
            <p:nvSpPr>
              <p:cNvPr id="95" name="Google Shape;95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Flashlight or headlamp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522454" y="8929260"/>
              <a:ext cx="3372896" cy="215400"/>
              <a:chOff x="522454" y="3757117"/>
              <a:chExt cx="3372896" cy="215400"/>
            </a:xfrm>
          </p:grpSpPr>
          <p:sp>
            <p:nvSpPr>
              <p:cNvPr id="98" name="Google Shape;98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Gloves (knife)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522454" y="9201689"/>
              <a:ext cx="3372896" cy="215400"/>
              <a:chOff x="522454" y="3757117"/>
              <a:chExt cx="3372896" cy="215400"/>
            </a:xfrm>
          </p:grpSpPr>
          <p:sp>
            <p:nvSpPr>
              <p:cNvPr id="101" name="Google Shape;101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Beanie/warm hat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03" name="Google Shape;103;p13"/>
            <p:cNvGrpSpPr/>
            <p:nvPr/>
          </p:nvGrpSpPr>
          <p:grpSpPr>
            <a:xfrm>
              <a:off x="522454" y="9474117"/>
              <a:ext cx="3372896" cy="431100"/>
              <a:chOff x="522454" y="3757117"/>
              <a:chExt cx="3372896" cy="431100"/>
            </a:xfrm>
          </p:grpSpPr>
          <p:sp>
            <p:nvSpPr>
              <p:cNvPr id="104" name="Google Shape;104;p13"/>
              <p:cNvSpPr txBox="1"/>
              <p:nvPr/>
            </p:nvSpPr>
            <p:spPr>
              <a:xfrm>
                <a:off x="748350" y="3757117"/>
                <a:ext cx="31470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Backpack (small daypack like used 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for school)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06" name="Google Shape;106;p13"/>
          <p:cNvGrpSpPr/>
          <p:nvPr/>
        </p:nvGrpSpPr>
        <p:grpSpPr>
          <a:xfrm>
            <a:off x="4058775" y="6001893"/>
            <a:ext cx="3395400" cy="1313557"/>
            <a:chOff x="4058775" y="6001893"/>
            <a:chExt cx="3395400" cy="1313557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4058775" y="6001893"/>
              <a:ext cx="339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Footwear</a:t>
              </a:r>
              <a:endParaRPr sz="26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08" name="Google Shape;108;p13"/>
            <p:cNvGrpSpPr/>
            <p:nvPr/>
          </p:nvGrpSpPr>
          <p:grpSpPr>
            <a:xfrm>
              <a:off x="4081279" y="6548084"/>
              <a:ext cx="3372896" cy="215400"/>
              <a:chOff x="522454" y="3757117"/>
              <a:chExt cx="3372896" cy="215400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2 Pairs athletic of hiking shoes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4081279" y="6820513"/>
              <a:ext cx="3372896" cy="215400"/>
              <a:chOff x="522454" y="3757117"/>
              <a:chExt cx="3372896" cy="215400"/>
            </a:xfrm>
          </p:grpSpPr>
          <p:sp>
            <p:nvSpPr>
              <p:cNvPr id="112" name="Google Shape;112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7 Pairs socks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>
              <a:off x="4081279" y="7100050"/>
              <a:ext cx="3372896" cy="215400"/>
              <a:chOff x="522454" y="3757117"/>
              <a:chExt cx="3372896" cy="215400"/>
            </a:xfrm>
          </p:grpSpPr>
          <p:sp>
            <p:nvSpPr>
              <p:cNvPr id="115" name="Google Shape;115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1 Pair flip flops of water shoes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17" name="Google Shape;117;p13"/>
          <p:cNvGrpSpPr/>
          <p:nvPr/>
        </p:nvGrpSpPr>
        <p:grpSpPr>
          <a:xfrm>
            <a:off x="4058775" y="3210925"/>
            <a:ext cx="3395400" cy="2417792"/>
            <a:chOff x="4058775" y="3210925"/>
            <a:chExt cx="3395400" cy="2417792"/>
          </a:xfrm>
        </p:grpSpPr>
        <p:sp>
          <p:nvSpPr>
            <p:cNvPr id="118" name="Google Shape;118;p13"/>
            <p:cNvSpPr txBox="1"/>
            <p:nvPr/>
          </p:nvSpPr>
          <p:spPr>
            <a:xfrm>
              <a:off x="4058775" y="3210925"/>
              <a:ext cx="339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Clothing</a:t>
              </a:r>
              <a:endParaRPr sz="26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19" name="Google Shape;119;p13"/>
            <p:cNvGrpSpPr/>
            <p:nvPr/>
          </p:nvGrpSpPr>
          <p:grpSpPr>
            <a:xfrm>
              <a:off x="4081279" y="3757117"/>
              <a:ext cx="3372896" cy="215400"/>
              <a:chOff x="522454" y="3757117"/>
              <a:chExt cx="3372896" cy="215400"/>
            </a:xfrm>
          </p:grpSpPr>
          <p:sp>
            <p:nvSpPr>
              <p:cNvPr id="120" name="Google Shape;120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4 pairs shorts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4081279" y="4033150"/>
              <a:ext cx="3372896" cy="215400"/>
              <a:chOff x="522454" y="3757117"/>
              <a:chExt cx="3372896" cy="215400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2 sets pajamas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5" name="Google Shape;125;p13"/>
            <p:cNvGrpSpPr/>
            <p:nvPr/>
          </p:nvGrpSpPr>
          <p:grpSpPr>
            <a:xfrm>
              <a:off x="4081279" y="4309183"/>
              <a:ext cx="3372896" cy="215400"/>
              <a:chOff x="522454" y="3757117"/>
              <a:chExt cx="3372896" cy="215400"/>
            </a:xfrm>
          </p:grpSpPr>
          <p:sp>
            <p:nvSpPr>
              <p:cNvPr id="126" name="Google Shape;126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7 t-shirts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4081279" y="4585217"/>
              <a:ext cx="3372896" cy="215400"/>
              <a:chOff x="522454" y="3757117"/>
              <a:chExt cx="3372896" cy="215400"/>
            </a:xfrm>
          </p:grpSpPr>
          <p:sp>
            <p:nvSpPr>
              <p:cNvPr id="129" name="Google Shape;129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7 pairs underwear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4081279" y="4861250"/>
              <a:ext cx="3372896" cy="215400"/>
              <a:chOff x="522454" y="3757117"/>
              <a:chExt cx="3372896" cy="215400"/>
            </a:xfrm>
          </p:grpSpPr>
          <p:sp>
            <p:nvSpPr>
              <p:cNvPr id="132" name="Google Shape;132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2 pairs jeans or sweatpants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4081279" y="5137283"/>
              <a:ext cx="3372896" cy="215400"/>
              <a:chOff x="522454" y="3757117"/>
              <a:chExt cx="3372896" cy="215400"/>
            </a:xfrm>
          </p:grpSpPr>
          <p:sp>
            <p:nvSpPr>
              <p:cNvPr id="135" name="Google Shape;135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Jacket (polar fleece is best weight)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7" name="Google Shape;137;p13"/>
            <p:cNvGrpSpPr/>
            <p:nvPr/>
          </p:nvGrpSpPr>
          <p:grpSpPr>
            <a:xfrm>
              <a:off x="4081279" y="5413317"/>
              <a:ext cx="3372896" cy="215400"/>
              <a:chOff x="522454" y="3757117"/>
              <a:chExt cx="3372896" cy="215400"/>
            </a:xfrm>
          </p:grpSpPr>
          <p:sp>
            <p:nvSpPr>
              <p:cNvPr id="138" name="Google Shape;138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2 pairs jeans or sweatpants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40" name="Google Shape;140;p13"/>
          <p:cNvGrpSpPr/>
          <p:nvPr/>
        </p:nvGrpSpPr>
        <p:grpSpPr>
          <a:xfrm>
            <a:off x="4059175" y="7666066"/>
            <a:ext cx="3395400" cy="2123735"/>
            <a:chOff x="4059175" y="7651850"/>
            <a:chExt cx="3395400" cy="2123735"/>
          </a:xfrm>
        </p:grpSpPr>
        <p:sp>
          <p:nvSpPr>
            <p:cNvPr id="141" name="Google Shape;141;p13"/>
            <p:cNvSpPr txBox="1"/>
            <p:nvPr/>
          </p:nvSpPr>
          <p:spPr>
            <a:xfrm>
              <a:off x="4059175" y="7651850"/>
              <a:ext cx="339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600">
                  <a:solidFill>
                    <a:schemeClr val="lt1"/>
                  </a:solidFill>
                  <a:latin typeface="Pacifico"/>
                  <a:ea typeface="Pacifico"/>
                  <a:cs typeface="Pacifico"/>
                  <a:sym typeface="Pacifico"/>
                </a:rPr>
                <a:t>Bedding</a:t>
              </a:r>
              <a:endParaRPr sz="2600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42" name="Google Shape;142;p13"/>
            <p:cNvGrpSpPr/>
            <p:nvPr/>
          </p:nvGrpSpPr>
          <p:grpSpPr>
            <a:xfrm>
              <a:off x="4081679" y="8198042"/>
              <a:ext cx="3372896" cy="215400"/>
              <a:chOff x="522454" y="3757117"/>
              <a:chExt cx="3372896" cy="215400"/>
            </a:xfrm>
          </p:grpSpPr>
          <p:sp>
            <p:nvSpPr>
              <p:cNvPr id="143" name="Google Shape;143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Pillow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5" name="Google Shape;145;p13"/>
            <p:cNvGrpSpPr/>
            <p:nvPr/>
          </p:nvGrpSpPr>
          <p:grpSpPr>
            <a:xfrm>
              <a:off x="4081679" y="8470470"/>
              <a:ext cx="3372896" cy="215400"/>
              <a:chOff x="522454" y="3757117"/>
              <a:chExt cx="3372896" cy="215400"/>
            </a:xfrm>
          </p:grpSpPr>
          <p:sp>
            <p:nvSpPr>
              <p:cNvPr id="146" name="Google Shape;146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Sleeping bag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8" name="Google Shape;148;p13"/>
            <p:cNvGrpSpPr/>
            <p:nvPr/>
          </p:nvGrpSpPr>
          <p:grpSpPr>
            <a:xfrm>
              <a:off x="4081679" y="8742899"/>
              <a:ext cx="3372896" cy="215400"/>
              <a:chOff x="522454" y="3757117"/>
              <a:chExt cx="3372896" cy="215400"/>
            </a:xfrm>
          </p:grpSpPr>
          <p:sp>
            <p:nvSpPr>
              <p:cNvPr id="149" name="Google Shape;149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Twin fitted sheet (to cover mattress)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1" name="Google Shape;151;p13"/>
            <p:cNvGrpSpPr/>
            <p:nvPr/>
          </p:nvGrpSpPr>
          <p:grpSpPr>
            <a:xfrm>
              <a:off x="4081679" y="9015328"/>
              <a:ext cx="3372896" cy="431100"/>
              <a:chOff x="522454" y="3757117"/>
              <a:chExt cx="3372896" cy="431100"/>
            </a:xfrm>
          </p:grpSpPr>
          <p:sp>
            <p:nvSpPr>
              <p:cNvPr id="152" name="Google Shape;152;p13"/>
              <p:cNvSpPr txBox="1"/>
              <p:nvPr/>
            </p:nvSpPr>
            <p:spPr>
              <a:xfrm>
                <a:off x="748350" y="3757117"/>
                <a:ext cx="31470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Blanket or sleeping bag liner for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extra warmth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4" name="Google Shape;154;p13"/>
            <p:cNvGrpSpPr/>
            <p:nvPr/>
          </p:nvGrpSpPr>
          <p:grpSpPr>
            <a:xfrm>
              <a:off x="4081679" y="9560185"/>
              <a:ext cx="3372896" cy="215400"/>
              <a:chOff x="522454" y="3757117"/>
              <a:chExt cx="3372896" cy="215400"/>
            </a:xfrm>
          </p:grpSpPr>
          <p:sp>
            <p:nvSpPr>
              <p:cNvPr id="155" name="Google Shape;155;p13"/>
              <p:cNvSpPr txBox="1"/>
              <p:nvPr/>
            </p:nvSpPr>
            <p:spPr>
              <a:xfrm>
                <a:off x="748350" y="3757117"/>
                <a:ext cx="314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chemeClr val="lt1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2 Pillow cases</a:t>
                </a:r>
                <a:endParaRPr>
                  <a:solidFill>
                    <a:schemeClr val="lt1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522454" y="3790117"/>
                <a:ext cx="149400" cy="149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