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layfair Display"/>
      <p:regular r:id="rId7"/>
      <p:bold r:id="rId8"/>
      <p:italic r:id="rId9"/>
      <p:boldItalic r:id="rId10"/>
    </p:embeddedFont>
    <p:embeddedFont>
      <p:font typeface="Boogaloo"/>
      <p:regular r:id="rId11"/>
    </p:embeddedFont>
    <p:embeddedFont>
      <p:font typeface="Rubik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ogaloo-regular.fntdata"/><Relationship Id="rId10" Type="http://schemas.openxmlformats.org/officeDocument/2006/relationships/font" Target="fonts/PlayfairDisplay-boldItalic.fntdata"/><Relationship Id="rId13" Type="http://schemas.openxmlformats.org/officeDocument/2006/relationships/font" Target="fonts/Rubik-bold.fntdata"/><Relationship Id="rId12" Type="http://schemas.openxmlformats.org/officeDocument/2006/relationships/font" Target="fonts/Rubik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italic.fntdata"/><Relationship Id="rId15" Type="http://schemas.openxmlformats.org/officeDocument/2006/relationships/font" Target="fonts/Rubik-boldItalic.fntdata"/><Relationship Id="rId14" Type="http://schemas.openxmlformats.org/officeDocument/2006/relationships/font" Target="fonts/Rubik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"/>
            <a:ext cx="7560000" cy="231540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489200" y="0"/>
            <a:ext cx="4581600" cy="1704600"/>
          </a:xfrm>
          <a:prstGeom prst="rect">
            <a:avLst/>
          </a:prstGeom>
          <a:solidFill>
            <a:srgbClr val="F2A7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724063" y="38113"/>
            <a:ext cx="4110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Summer</a:t>
            </a:r>
            <a:endParaRPr sz="10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0" y="10575125"/>
            <a:ext cx="7560000" cy="117000"/>
          </a:xfrm>
          <a:prstGeom prst="rect">
            <a:avLst/>
          </a:prstGeom>
          <a:solidFill>
            <a:srgbClr val="A6D6D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0075" y="3039769"/>
            <a:ext cx="6170577" cy="6785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700100" y="2687269"/>
            <a:ext cx="2833675" cy="277200"/>
            <a:chOff x="700100" y="2576500"/>
            <a:chExt cx="2833675" cy="27720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Have a BBQ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700100" y="3089900"/>
            <a:ext cx="2833675" cy="277200"/>
            <a:chOff x="700100" y="2576500"/>
            <a:chExt cx="2833675" cy="27720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Road Trip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700100" y="3492531"/>
            <a:ext cx="2833675" cy="277200"/>
            <a:chOff x="700100" y="2576500"/>
            <a:chExt cx="2833675" cy="2772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Go Fishing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700100" y="3895163"/>
            <a:ext cx="2833675" cy="277200"/>
            <a:chOff x="700100" y="2576500"/>
            <a:chExt cx="2833675" cy="2772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Go to the Zoo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700100" y="4297794"/>
            <a:ext cx="2833675" cy="277200"/>
            <a:chOff x="700100" y="2576500"/>
            <a:chExt cx="2833675" cy="2772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Read 8+ Books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700100" y="4700425"/>
            <a:ext cx="2833675" cy="277200"/>
            <a:chOff x="700100" y="2576500"/>
            <a:chExt cx="2833675" cy="2772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Camp in the Backyard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700100" y="5103056"/>
            <a:ext cx="2833675" cy="277200"/>
            <a:chOff x="700100" y="2576500"/>
            <a:chExt cx="2833675" cy="2772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Go to the Beach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700100" y="5505688"/>
            <a:ext cx="2833675" cy="277200"/>
            <a:chOff x="700100" y="2576500"/>
            <a:chExt cx="2833675" cy="2772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Catch Bugs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700100" y="5908319"/>
            <a:ext cx="2833675" cy="277200"/>
            <a:chOff x="700100" y="2576500"/>
            <a:chExt cx="2833675" cy="2772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Fly a Kite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700100" y="6310950"/>
            <a:ext cx="2833675" cy="277200"/>
            <a:chOff x="700100" y="2576500"/>
            <a:chExt cx="2833675" cy="277200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Jump on a Trampoline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700100" y="6713581"/>
            <a:ext cx="2833675" cy="277200"/>
            <a:chOff x="700100" y="2576500"/>
            <a:chExt cx="2833675" cy="277200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Walk for ice Cream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700100" y="7116213"/>
            <a:ext cx="2833675" cy="277200"/>
            <a:chOff x="700100" y="2576500"/>
            <a:chExt cx="2833675" cy="277200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Build a Sand Castle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700100" y="7518844"/>
            <a:ext cx="2833675" cy="277200"/>
            <a:chOff x="700100" y="2576500"/>
            <a:chExt cx="2833675" cy="27720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Have a Water Fight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700100" y="7921475"/>
            <a:ext cx="2833675" cy="277200"/>
            <a:chOff x="700100" y="2576500"/>
            <a:chExt cx="2833675" cy="277200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Have a Picnic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700100" y="8324106"/>
            <a:ext cx="2833675" cy="277200"/>
            <a:chOff x="700100" y="2576500"/>
            <a:chExt cx="2833675" cy="2772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Make Bird Feeders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700100" y="8726738"/>
            <a:ext cx="2833675" cy="277200"/>
            <a:chOff x="700100" y="2576500"/>
            <a:chExt cx="2833675" cy="277200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Collect Sea Shells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700100" y="9129369"/>
            <a:ext cx="2833675" cy="277200"/>
            <a:chOff x="700100" y="2576500"/>
            <a:chExt cx="2833675" cy="277200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Play Lawn Twister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700100" y="9532000"/>
            <a:ext cx="2833675" cy="277200"/>
            <a:chOff x="700100" y="2576500"/>
            <a:chExt cx="2833675" cy="277200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Climb Trees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700100" y="9934631"/>
            <a:ext cx="2833675" cy="277200"/>
            <a:chOff x="700100" y="2576500"/>
            <a:chExt cx="2833675" cy="2772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Go to the Zoo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4224350" y="2687269"/>
            <a:ext cx="2833675" cy="277200"/>
            <a:chOff x="700100" y="2576500"/>
            <a:chExt cx="2833675" cy="277200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Visit a Farm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19" name="Google Shape;119;p13"/>
          <p:cNvGrpSpPr/>
          <p:nvPr/>
        </p:nvGrpSpPr>
        <p:grpSpPr>
          <a:xfrm>
            <a:off x="4224350" y="3089900"/>
            <a:ext cx="2833675" cy="277200"/>
            <a:chOff x="700100" y="2576500"/>
            <a:chExt cx="2833675" cy="277200"/>
          </a:xfrm>
        </p:grpSpPr>
        <p:sp>
          <p:nvSpPr>
            <p:cNvPr id="120" name="Google Shape;120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Go to the Park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4224350" y="3492531"/>
            <a:ext cx="2833675" cy="277200"/>
            <a:chOff x="700100" y="2576500"/>
            <a:chExt cx="2833675" cy="277200"/>
          </a:xfrm>
        </p:grpSpPr>
        <p:sp>
          <p:nvSpPr>
            <p:cNvPr id="123" name="Google Shape;123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Family Sleepover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4224350" y="3895163"/>
            <a:ext cx="2833675" cy="277200"/>
            <a:chOff x="700100" y="2576500"/>
            <a:chExt cx="2833675" cy="277200"/>
          </a:xfrm>
        </p:grpSpPr>
        <p:sp>
          <p:nvSpPr>
            <p:cNvPr id="126" name="Google Shape;126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Movie Night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4224350" y="4297794"/>
            <a:ext cx="2833675" cy="277200"/>
            <a:chOff x="700100" y="2576500"/>
            <a:chExt cx="2833675" cy="277200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Visit a Museum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4224350" y="4700425"/>
            <a:ext cx="2833675" cy="277200"/>
            <a:chOff x="700100" y="2576500"/>
            <a:chExt cx="2833675" cy="277200"/>
          </a:xfrm>
        </p:grpSpPr>
        <p:sp>
          <p:nvSpPr>
            <p:cNvPr id="132" name="Google Shape;132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Play Board Game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4224350" y="5103056"/>
            <a:ext cx="2833675" cy="277200"/>
            <a:chOff x="700100" y="2576500"/>
            <a:chExt cx="2833675" cy="277200"/>
          </a:xfrm>
        </p:grpSpPr>
        <p:sp>
          <p:nvSpPr>
            <p:cNvPr id="135" name="Google Shape;135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Go Pond Dipping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4224350" y="5505688"/>
            <a:ext cx="2833675" cy="277200"/>
            <a:chOff x="700100" y="2576500"/>
            <a:chExt cx="2833675" cy="2772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Have a Picnic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4224350" y="5908319"/>
            <a:ext cx="2833675" cy="277200"/>
            <a:chOff x="700100" y="2576500"/>
            <a:chExt cx="2833675" cy="277200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Have a Water Fight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4224350" y="6310950"/>
            <a:ext cx="2833675" cy="277200"/>
            <a:chOff x="700100" y="2576500"/>
            <a:chExt cx="2833675" cy="277200"/>
          </a:xfrm>
        </p:grpSpPr>
        <p:sp>
          <p:nvSpPr>
            <p:cNvPr id="144" name="Google Shape;144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Walk for ice Cream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4224350" y="6713581"/>
            <a:ext cx="2833675" cy="277200"/>
            <a:chOff x="700100" y="2576500"/>
            <a:chExt cx="2833675" cy="277200"/>
          </a:xfrm>
        </p:grpSpPr>
        <p:sp>
          <p:nvSpPr>
            <p:cNvPr id="147" name="Google Shape;147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Go Fishing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49" name="Google Shape;149;p13"/>
          <p:cNvGrpSpPr/>
          <p:nvPr/>
        </p:nvGrpSpPr>
        <p:grpSpPr>
          <a:xfrm>
            <a:off x="4224350" y="7116213"/>
            <a:ext cx="2833675" cy="277200"/>
            <a:chOff x="700100" y="2576500"/>
            <a:chExt cx="2833675" cy="277200"/>
          </a:xfrm>
        </p:grpSpPr>
        <p:sp>
          <p:nvSpPr>
            <p:cNvPr id="150" name="Google Shape;150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Road Trip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52" name="Google Shape;152;p13"/>
          <p:cNvGrpSpPr/>
          <p:nvPr/>
        </p:nvGrpSpPr>
        <p:grpSpPr>
          <a:xfrm>
            <a:off x="4224350" y="7518844"/>
            <a:ext cx="2833675" cy="277200"/>
            <a:chOff x="700100" y="2576500"/>
            <a:chExt cx="2833675" cy="277200"/>
          </a:xfrm>
        </p:grpSpPr>
        <p:sp>
          <p:nvSpPr>
            <p:cNvPr id="153" name="Google Shape;153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Bike Ride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55" name="Google Shape;155;p13"/>
          <p:cNvGrpSpPr/>
          <p:nvPr/>
        </p:nvGrpSpPr>
        <p:grpSpPr>
          <a:xfrm>
            <a:off x="4224350" y="7921475"/>
            <a:ext cx="2833675" cy="277200"/>
            <a:chOff x="700100" y="2576500"/>
            <a:chExt cx="2833675" cy="277200"/>
          </a:xfrm>
        </p:grpSpPr>
        <p:sp>
          <p:nvSpPr>
            <p:cNvPr id="156" name="Google Shape;156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Have a BBQ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58" name="Google Shape;158;p13"/>
          <p:cNvGrpSpPr/>
          <p:nvPr/>
        </p:nvGrpSpPr>
        <p:grpSpPr>
          <a:xfrm>
            <a:off x="4224350" y="8324106"/>
            <a:ext cx="2833675" cy="277200"/>
            <a:chOff x="700100" y="2576500"/>
            <a:chExt cx="2833675" cy="277200"/>
          </a:xfrm>
        </p:grpSpPr>
        <p:sp>
          <p:nvSpPr>
            <p:cNvPr id="159" name="Google Shape;159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Have a Water Fight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61" name="Google Shape;161;p13"/>
          <p:cNvGrpSpPr/>
          <p:nvPr/>
        </p:nvGrpSpPr>
        <p:grpSpPr>
          <a:xfrm>
            <a:off x="4224350" y="8726738"/>
            <a:ext cx="2833675" cy="277200"/>
            <a:chOff x="700100" y="2576500"/>
            <a:chExt cx="2833675" cy="277200"/>
          </a:xfrm>
        </p:grpSpPr>
        <p:sp>
          <p:nvSpPr>
            <p:cNvPr id="162" name="Google Shape;162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Climb Trees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64" name="Google Shape;164;p13"/>
          <p:cNvGrpSpPr/>
          <p:nvPr/>
        </p:nvGrpSpPr>
        <p:grpSpPr>
          <a:xfrm>
            <a:off x="4224350" y="9129369"/>
            <a:ext cx="2833675" cy="277200"/>
            <a:chOff x="700100" y="2576500"/>
            <a:chExt cx="2833675" cy="277200"/>
          </a:xfrm>
        </p:grpSpPr>
        <p:sp>
          <p:nvSpPr>
            <p:cNvPr id="165" name="Google Shape;165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Play Lawn Twister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67" name="Google Shape;167;p13"/>
          <p:cNvGrpSpPr/>
          <p:nvPr/>
        </p:nvGrpSpPr>
        <p:grpSpPr>
          <a:xfrm>
            <a:off x="4224350" y="9532000"/>
            <a:ext cx="2833675" cy="277200"/>
            <a:chOff x="700100" y="2576500"/>
            <a:chExt cx="2833675" cy="277200"/>
          </a:xfrm>
        </p:grpSpPr>
        <p:sp>
          <p:nvSpPr>
            <p:cNvPr id="168" name="Google Shape;168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Collect Sea Shells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grpSp>
        <p:nvGrpSpPr>
          <p:cNvPr id="170" name="Google Shape;170;p13"/>
          <p:cNvGrpSpPr/>
          <p:nvPr/>
        </p:nvGrpSpPr>
        <p:grpSpPr>
          <a:xfrm>
            <a:off x="4224350" y="9934631"/>
            <a:ext cx="2833675" cy="277200"/>
            <a:chOff x="700100" y="2576500"/>
            <a:chExt cx="2833675" cy="277200"/>
          </a:xfrm>
        </p:grpSpPr>
        <p:sp>
          <p:nvSpPr>
            <p:cNvPr id="171" name="Google Shape;171;p13"/>
            <p:cNvSpPr txBox="1"/>
            <p:nvPr/>
          </p:nvSpPr>
          <p:spPr>
            <a:xfrm>
              <a:off x="1057275" y="2576500"/>
              <a:ext cx="247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72F40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Make Bird Feeders</a:t>
              </a:r>
              <a:endParaRPr sz="1800">
                <a:solidFill>
                  <a:srgbClr val="272F40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700100" y="2621050"/>
              <a:ext cx="188100" cy="188100"/>
            </a:xfrm>
            <a:prstGeom prst="rect">
              <a:avLst/>
            </a:prstGeom>
            <a:noFill/>
            <a:ln cap="flat" cmpd="sng" w="9525">
              <a:solidFill>
                <a:srgbClr val="272F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272F40"/>
                </a:solidFill>
              </a:endParaRPr>
            </a:p>
          </p:txBody>
        </p:sp>
      </p:grpSp>
      <p:sp>
        <p:nvSpPr>
          <p:cNvPr id="173" name="Google Shape;173;p13"/>
          <p:cNvSpPr txBox="1"/>
          <p:nvPr/>
        </p:nvSpPr>
        <p:spPr>
          <a:xfrm>
            <a:off x="2408400" y="228625"/>
            <a:ext cx="274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BUCKET LIST</a:t>
            </a:r>
            <a:endParaRPr sz="26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