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Bubblegum Sans"/>
      <p:regular r:id="rId11"/>
    </p:embeddedFont>
    <p:embeddedFont>
      <p:font typeface="Dancing Script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ubblegumSans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DancingScript-bold.fntdata"/><Relationship Id="rId12" Type="http://schemas.openxmlformats.org/officeDocument/2006/relationships/font" Target="fonts/DancingScrip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2676525"/>
            <a:ext cx="7560000" cy="7135800"/>
          </a:xfrm>
          <a:prstGeom prst="rect">
            <a:avLst/>
          </a:prstGeom>
          <a:solidFill>
            <a:srgbClr val="AEE3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622888" y="3192937"/>
            <a:ext cx="6161616" cy="5436038"/>
            <a:chOff x="359275" y="3773674"/>
            <a:chExt cx="6161616" cy="5436038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9275" y="3773674"/>
              <a:ext cx="3113616" cy="32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16775" y="5288674"/>
              <a:ext cx="3113616" cy="32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08650" y="7013474"/>
              <a:ext cx="3113616" cy="32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07275" y="8886612"/>
              <a:ext cx="3113616" cy="323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" y="6"/>
            <a:ext cx="7560002" cy="2809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30055" l="10036" r="8695" t="-22648"/>
          <a:stretch/>
        </p:blipFill>
        <p:spPr>
          <a:xfrm>
            <a:off x="0" y="8836625"/>
            <a:ext cx="7559997" cy="18633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585750" y="-18728"/>
            <a:ext cx="6388500" cy="22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800">
                <a:solidFill>
                  <a:srgbClr val="F2776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Summer</a:t>
            </a:r>
            <a:endParaRPr sz="14800">
              <a:solidFill>
                <a:srgbClr val="F2776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191137" y="503176"/>
            <a:ext cx="3191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465473"/>
                </a:solidFill>
                <a:latin typeface="Roboto"/>
                <a:ea typeface="Roboto"/>
                <a:cs typeface="Roboto"/>
                <a:sym typeface="Roboto"/>
              </a:rPr>
              <a:t>BUCKET LIST</a:t>
            </a:r>
            <a:endParaRPr sz="3800">
              <a:solidFill>
                <a:srgbClr val="46547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724500" y="2406982"/>
            <a:ext cx="2553875" cy="323100"/>
            <a:chOff x="724500" y="2399121"/>
            <a:chExt cx="2553875" cy="323100"/>
          </a:xfrm>
        </p:grpSpPr>
        <p:pic>
          <p:nvPicPr>
            <p:cNvPr id="65" name="Google Shape;6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Bike Ride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724500" y="2869814"/>
            <a:ext cx="2553875" cy="323100"/>
            <a:chOff x="724500" y="2399121"/>
            <a:chExt cx="2553875" cy="323100"/>
          </a:xfrm>
        </p:grpSpPr>
        <p:pic>
          <p:nvPicPr>
            <p:cNvPr id="68" name="Google Shape;6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Have a BBQ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724500" y="3332645"/>
            <a:ext cx="2553875" cy="323100"/>
            <a:chOff x="724500" y="2399121"/>
            <a:chExt cx="2553875" cy="323100"/>
          </a:xfrm>
        </p:grpSpPr>
        <p:pic>
          <p:nvPicPr>
            <p:cNvPr id="71" name="Google Shape;7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" name="Google Shape;72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Road Trip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724500" y="3795476"/>
            <a:ext cx="2553875" cy="323100"/>
            <a:chOff x="724500" y="2399121"/>
            <a:chExt cx="2553875" cy="323100"/>
          </a:xfrm>
        </p:grpSpPr>
        <p:pic>
          <p:nvPicPr>
            <p:cNvPr id="74" name="Google Shape;7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Go Fishing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724500" y="4258307"/>
            <a:ext cx="2553875" cy="323100"/>
            <a:chOff x="724500" y="2399121"/>
            <a:chExt cx="2553875" cy="323100"/>
          </a:xfrm>
        </p:grpSpPr>
        <p:pic>
          <p:nvPicPr>
            <p:cNvPr id="77" name="Google Shape;77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Go to the Zoo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724500" y="4721138"/>
            <a:ext cx="2553875" cy="323100"/>
            <a:chOff x="724500" y="2399121"/>
            <a:chExt cx="2553875" cy="323100"/>
          </a:xfrm>
        </p:grpSpPr>
        <p:pic>
          <p:nvPicPr>
            <p:cNvPr id="80" name="Google Shape;8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Read 8+ Books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724500" y="5183969"/>
            <a:ext cx="2553875" cy="323100"/>
            <a:chOff x="724500" y="2399121"/>
            <a:chExt cx="2553875" cy="323100"/>
          </a:xfrm>
        </p:grpSpPr>
        <p:pic>
          <p:nvPicPr>
            <p:cNvPr id="83" name="Google Shape;8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Camp in the Backyard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724500" y="5646800"/>
            <a:ext cx="2553875" cy="323100"/>
            <a:chOff x="724500" y="2399121"/>
            <a:chExt cx="2553875" cy="323100"/>
          </a:xfrm>
        </p:grpSpPr>
        <p:pic>
          <p:nvPicPr>
            <p:cNvPr id="86" name="Google Shape;8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7" name="Google Shape;87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Go to the Beach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724500" y="6109632"/>
            <a:ext cx="2553875" cy="323100"/>
            <a:chOff x="724500" y="2399121"/>
            <a:chExt cx="2553875" cy="323100"/>
          </a:xfrm>
        </p:grpSpPr>
        <p:pic>
          <p:nvPicPr>
            <p:cNvPr id="89" name="Google Shape;8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Catch Bugs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724500" y="6572463"/>
            <a:ext cx="2553875" cy="323100"/>
            <a:chOff x="724500" y="2399121"/>
            <a:chExt cx="2553875" cy="323100"/>
          </a:xfrm>
        </p:grpSpPr>
        <p:pic>
          <p:nvPicPr>
            <p:cNvPr id="92" name="Google Shape;9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Fly a Kite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724500" y="7035300"/>
            <a:ext cx="2898575" cy="323100"/>
            <a:chOff x="724500" y="2399127"/>
            <a:chExt cx="2898575" cy="323100"/>
          </a:xfrm>
        </p:grpSpPr>
        <p:pic>
          <p:nvPicPr>
            <p:cNvPr id="95" name="Google Shape;9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3"/>
            <p:cNvSpPr txBox="1"/>
            <p:nvPr/>
          </p:nvSpPr>
          <p:spPr>
            <a:xfrm>
              <a:off x="1069175" y="2399127"/>
              <a:ext cx="25539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Jump on a Trampoline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724500" y="7498125"/>
            <a:ext cx="2553875" cy="323100"/>
            <a:chOff x="724500" y="2399121"/>
            <a:chExt cx="2553875" cy="323100"/>
          </a:xfrm>
        </p:grpSpPr>
        <p:pic>
          <p:nvPicPr>
            <p:cNvPr id="98" name="Google Shape;9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Walk for ice Cream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724500" y="7960956"/>
            <a:ext cx="2553875" cy="323100"/>
            <a:chOff x="724500" y="2399121"/>
            <a:chExt cx="2553875" cy="323100"/>
          </a:xfrm>
        </p:grpSpPr>
        <p:pic>
          <p:nvPicPr>
            <p:cNvPr id="101" name="Google Shape;10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Build a Sand Castle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724500" y="8423787"/>
            <a:ext cx="2553875" cy="323100"/>
            <a:chOff x="724500" y="2399121"/>
            <a:chExt cx="2553875" cy="323100"/>
          </a:xfrm>
        </p:grpSpPr>
        <p:pic>
          <p:nvPicPr>
            <p:cNvPr id="104" name="Google Shape;10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5" name="Google Shape;105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Have a Water Fight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724500" y="8886619"/>
            <a:ext cx="2553875" cy="323100"/>
            <a:chOff x="724500" y="2399121"/>
            <a:chExt cx="2553875" cy="323100"/>
          </a:xfrm>
        </p:grpSpPr>
        <p:pic>
          <p:nvPicPr>
            <p:cNvPr id="107" name="Google Shape;107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Have a Picnic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724500" y="9349450"/>
            <a:ext cx="2553875" cy="323100"/>
            <a:chOff x="724500" y="2399121"/>
            <a:chExt cx="2553875" cy="323100"/>
          </a:xfrm>
        </p:grpSpPr>
        <p:pic>
          <p:nvPicPr>
            <p:cNvPr id="110" name="Google Shape;11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Make Bird Feeders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724500" y="9812281"/>
            <a:ext cx="2553875" cy="323100"/>
            <a:chOff x="724500" y="2399121"/>
            <a:chExt cx="2553875" cy="323100"/>
          </a:xfrm>
        </p:grpSpPr>
        <p:pic>
          <p:nvPicPr>
            <p:cNvPr id="113" name="Google Shape;11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Google Shape;114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Collect Sea Shells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4285874" y="2406982"/>
            <a:ext cx="2553875" cy="323100"/>
            <a:chOff x="724500" y="2399121"/>
            <a:chExt cx="2553875" cy="323100"/>
          </a:xfrm>
        </p:grpSpPr>
        <p:pic>
          <p:nvPicPr>
            <p:cNvPr id="116" name="Google Shape;11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Play Swing Ball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4285874" y="2869814"/>
            <a:ext cx="2553875" cy="323100"/>
            <a:chOff x="724500" y="2399121"/>
            <a:chExt cx="2553875" cy="323100"/>
          </a:xfrm>
        </p:grpSpPr>
        <p:pic>
          <p:nvPicPr>
            <p:cNvPr id="119" name="Google Shape;11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Visit a Farm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4285874" y="3332645"/>
            <a:ext cx="2553875" cy="323100"/>
            <a:chOff x="724500" y="2399121"/>
            <a:chExt cx="2553875" cy="323100"/>
          </a:xfrm>
        </p:grpSpPr>
        <p:pic>
          <p:nvPicPr>
            <p:cNvPr id="122" name="Google Shape;12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3" name="Google Shape;123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Go to the Park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4285874" y="3795476"/>
            <a:ext cx="2553875" cy="323100"/>
            <a:chOff x="724500" y="2399121"/>
            <a:chExt cx="2553875" cy="323100"/>
          </a:xfrm>
        </p:grpSpPr>
        <p:pic>
          <p:nvPicPr>
            <p:cNvPr id="125" name="Google Shape;12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Family Sleepover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4285874" y="4258307"/>
            <a:ext cx="2553875" cy="323100"/>
            <a:chOff x="724500" y="2399121"/>
            <a:chExt cx="2553875" cy="323100"/>
          </a:xfrm>
        </p:grpSpPr>
        <p:pic>
          <p:nvPicPr>
            <p:cNvPr id="128" name="Google Shape;12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9" name="Google Shape;129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Movie Night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4285874" y="4721138"/>
            <a:ext cx="2553875" cy="323100"/>
            <a:chOff x="724500" y="2399121"/>
            <a:chExt cx="2553875" cy="323100"/>
          </a:xfrm>
        </p:grpSpPr>
        <p:pic>
          <p:nvPicPr>
            <p:cNvPr id="131" name="Google Shape;13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" name="Google Shape;132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Visit a Museum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4285874" y="5183969"/>
            <a:ext cx="2553875" cy="323100"/>
            <a:chOff x="724500" y="2399121"/>
            <a:chExt cx="2553875" cy="323100"/>
          </a:xfrm>
        </p:grpSpPr>
        <p:pic>
          <p:nvPicPr>
            <p:cNvPr id="134" name="Google Shape;13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Play Board Game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4285874" y="5646800"/>
            <a:ext cx="2553875" cy="323100"/>
            <a:chOff x="724500" y="2399121"/>
            <a:chExt cx="2553875" cy="323100"/>
          </a:xfrm>
        </p:grpSpPr>
        <p:pic>
          <p:nvPicPr>
            <p:cNvPr id="137" name="Google Shape;137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8" name="Google Shape;138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Go Pond Dipping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39" name="Google Shape;139;p13"/>
          <p:cNvGrpSpPr/>
          <p:nvPr/>
        </p:nvGrpSpPr>
        <p:grpSpPr>
          <a:xfrm>
            <a:off x="4285874" y="6109632"/>
            <a:ext cx="2553875" cy="323100"/>
            <a:chOff x="724500" y="2399121"/>
            <a:chExt cx="2553875" cy="323100"/>
          </a:xfrm>
        </p:grpSpPr>
        <p:pic>
          <p:nvPicPr>
            <p:cNvPr id="140" name="Google Shape;14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1" name="Google Shape;141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Have a Picnic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4285874" y="6572463"/>
            <a:ext cx="2553875" cy="323100"/>
            <a:chOff x="724500" y="2399121"/>
            <a:chExt cx="2553875" cy="323100"/>
          </a:xfrm>
        </p:grpSpPr>
        <p:pic>
          <p:nvPicPr>
            <p:cNvPr id="143" name="Google Shape;14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Google Shape;144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Have a Water Fight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4285874" y="7035294"/>
            <a:ext cx="2553875" cy="323100"/>
            <a:chOff x="724500" y="2399121"/>
            <a:chExt cx="2553875" cy="323100"/>
          </a:xfrm>
        </p:grpSpPr>
        <p:pic>
          <p:nvPicPr>
            <p:cNvPr id="146" name="Google Shape;14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7" name="Google Shape;147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Walk for ice Cream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48" name="Google Shape;148;p13"/>
          <p:cNvGrpSpPr/>
          <p:nvPr/>
        </p:nvGrpSpPr>
        <p:grpSpPr>
          <a:xfrm>
            <a:off x="4285874" y="7498125"/>
            <a:ext cx="2553875" cy="323100"/>
            <a:chOff x="724500" y="2399121"/>
            <a:chExt cx="2553875" cy="323100"/>
          </a:xfrm>
        </p:grpSpPr>
        <p:pic>
          <p:nvPicPr>
            <p:cNvPr id="149" name="Google Shape;14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150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Go Fishing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51" name="Google Shape;151;p13"/>
          <p:cNvGrpSpPr/>
          <p:nvPr/>
        </p:nvGrpSpPr>
        <p:grpSpPr>
          <a:xfrm>
            <a:off x="4285874" y="7960956"/>
            <a:ext cx="2553875" cy="323100"/>
            <a:chOff x="724500" y="2399121"/>
            <a:chExt cx="2553875" cy="323100"/>
          </a:xfrm>
        </p:grpSpPr>
        <p:pic>
          <p:nvPicPr>
            <p:cNvPr id="152" name="Google Shape;15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Road Trip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54" name="Google Shape;154;p13"/>
          <p:cNvGrpSpPr/>
          <p:nvPr/>
        </p:nvGrpSpPr>
        <p:grpSpPr>
          <a:xfrm>
            <a:off x="4285874" y="8423787"/>
            <a:ext cx="2553875" cy="323100"/>
            <a:chOff x="724500" y="2399121"/>
            <a:chExt cx="2553875" cy="323100"/>
          </a:xfrm>
        </p:grpSpPr>
        <p:pic>
          <p:nvPicPr>
            <p:cNvPr id="155" name="Google Shape;15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Google Shape;156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Bike Ride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57" name="Google Shape;157;p13"/>
          <p:cNvGrpSpPr/>
          <p:nvPr/>
        </p:nvGrpSpPr>
        <p:grpSpPr>
          <a:xfrm>
            <a:off x="4285874" y="8886619"/>
            <a:ext cx="2553875" cy="323100"/>
            <a:chOff x="724500" y="2399121"/>
            <a:chExt cx="2553875" cy="323100"/>
          </a:xfrm>
        </p:grpSpPr>
        <p:pic>
          <p:nvPicPr>
            <p:cNvPr id="158" name="Google Shape;15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Have a BBQ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4285874" y="9349450"/>
            <a:ext cx="2553875" cy="323100"/>
            <a:chOff x="724500" y="2399121"/>
            <a:chExt cx="2553875" cy="323100"/>
          </a:xfrm>
        </p:grpSpPr>
        <p:pic>
          <p:nvPicPr>
            <p:cNvPr id="161" name="Google Shape;16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2" name="Google Shape;162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Have a Water Fight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63" name="Google Shape;163;p13"/>
          <p:cNvGrpSpPr/>
          <p:nvPr/>
        </p:nvGrpSpPr>
        <p:grpSpPr>
          <a:xfrm>
            <a:off x="4285874" y="9812281"/>
            <a:ext cx="2553875" cy="323100"/>
            <a:chOff x="724500" y="2399121"/>
            <a:chExt cx="2553875" cy="323100"/>
          </a:xfrm>
        </p:grpSpPr>
        <p:pic>
          <p:nvPicPr>
            <p:cNvPr id="164" name="Google Shape;16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24500" y="2460783"/>
              <a:ext cx="195325" cy="199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5" name="Google Shape;165;p13"/>
            <p:cNvSpPr txBox="1"/>
            <p:nvPr/>
          </p:nvSpPr>
          <p:spPr>
            <a:xfrm>
              <a:off x="1069175" y="2399121"/>
              <a:ext cx="2209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44857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Climb Trees</a:t>
              </a:r>
              <a:endParaRPr sz="2100">
                <a:solidFill>
                  <a:srgbClr val="344857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142875" y="888018"/>
            <a:ext cx="715607" cy="881118"/>
            <a:chOff x="142875" y="888018"/>
            <a:chExt cx="715607" cy="881118"/>
          </a:xfrm>
        </p:grpSpPr>
        <p:pic>
          <p:nvPicPr>
            <p:cNvPr id="167" name="Google Shape;167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42875" y="888018"/>
              <a:ext cx="678675" cy="804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8" name="Google Shape;168;p13"/>
            <p:cNvSpPr/>
            <p:nvPr/>
          </p:nvSpPr>
          <p:spPr>
            <a:xfrm>
              <a:off x="142882" y="1622385"/>
              <a:ext cx="715600" cy="146750"/>
            </a:xfrm>
            <a:custGeom>
              <a:rect b="b" l="l" r="r" t="t"/>
              <a:pathLst>
                <a:path extrusionOk="0" h="5870" w="28624">
                  <a:moveTo>
                    <a:pt x="608" y="2952"/>
                  </a:moveTo>
                  <a:cubicBezTo>
                    <a:pt x="-584" y="2192"/>
                    <a:pt x="110" y="1445"/>
                    <a:pt x="1709" y="1301"/>
                  </a:cubicBezTo>
                  <a:cubicBezTo>
                    <a:pt x="3308" y="1157"/>
                    <a:pt x="7724" y="2297"/>
                    <a:pt x="10200" y="2087"/>
                  </a:cubicBezTo>
                  <a:cubicBezTo>
                    <a:pt x="12677" y="1877"/>
                    <a:pt x="13961" y="213"/>
                    <a:pt x="16568" y="43"/>
                  </a:cubicBezTo>
                  <a:cubicBezTo>
                    <a:pt x="19176" y="-127"/>
                    <a:pt x="24050" y="502"/>
                    <a:pt x="25845" y="1065"/>
                  </a:cubicBezTo>
                  <a:cubicBezTo>
                    <a:pt x="27640" y="1629"/>
                    <a:pt x="30168" y="2625"/>
                    <a:pt x="27338" y="3424"/>
                  </a:cubicBezTo>
                  <a:cubicBezTo>
                    <a:pt x="24508" y="4223"/>
                    <a:pt x="13318" y="5940"/>
                    <a:pt x="8863" y="5861"/>
                  </a:cubicBezTo>
                  <a:cubicBezTo>
                    <a:pt x="4408" y="5782"/>
                    <a:pt x="1800" y="3712"/>
                    <a:pt x="608" y="2952"/>
                  </a:cubicBezTo>
                  <a:close/>
                </a:path>
              </a:pathLst>
            </a:custGeom>
            <a:solidFill>
              <a:srgbClr val="C2E8F5"/>
            </a:solidFill>
            <a:ln>
              <a:noFill/>
            </a:ln>
          </p:spPr>
        </p:sp>
      </p:grpSp>
      <p:grpSp>
        <p:nvGrpSpPr>
          <p:cNvPr id="169" name="Google Shape;169;p13"/>
          <p:cNvGrpSpPr/>
          <p:nvPr/>
        </p:nvGrpSpPr>
        <p:grpSpPr>
          <a:xfrm>
            <a:off x="6675800" y="991338"/>
            <a:ext cx="714400" cy="726778"/>
            <a:chOff x="6675800" y="991338"/>
            <a:chExt cx="714400" cy="726778"/>
          </a:xfrm>
        </p:grpSpPr>
        <p:pic>
          <p:nvPicPr>
            <p:cNvPr id="170" name="Google Shape;170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6699600" y="991338"/>
              <a:ext cx="579875" cy="6744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1" name="Google Shape;171;p13"/>
            <p:cNvSpPr/>
            <p:nvPr/>
          </p:nvSpPr>
          <p:spPr>
            <a:xfrm>
              <a:off x="6675800" y="1615191"/>
              <a:ext cx="714400" cy="102925"/>
            </a:xfrm>
            <a:custGeom>
              <a:rect b="b" l="l" r="r" t="t"/>
              <a:pathLst>
                <a:path extrusionOk="0" h="4117" w="28576">
                  <a:moveTo>
                    <a:pt x="897" y="1116"/>
                  </a:moveTo>
                  <a:cubicBezTo>
                    <a:pt x="-2562" y="435"/>
                    <a:pt x="5038" y="-49"/>
                    <a:pt x="6715" y="16"/>
                  </a:cubicBezTo>
                  <a:cubicBezTo>
                    <a:pt x="8392" y="82"/>
                    <a:pt x="9768" y="1470"/>
                    <a:pt x="10960" y="1509"/>
                  </a:cubicBezTo>
                  <a:cubicBezTo>
                    <a:pt x="12152" y="1548"/>
                    <a:pt x="12506" y="252"/>
                    <a:pt x="13869" y="252"/>
                  </a:cubicBezTo>
                  <a:cubicBezTo>
                    <a:pt x="15232" y="252"/>
                    <a:pt x="17603" y="1417"/>
                    <a:pt x="19136" y="1509"/>
                  </a:cubicBezTo>
                  <a:cubicBezTo>
                    <a:pt x="20669" y="1601"/>
                    <a:pt x="21678" y="370"/>
                    <a:pt x="23067" y="802"/>
                  </a:cubicBezTo>
                  <a:cubicBezTo>
                    <a:pt x="24456" y="1235"/>
                    <a:pt x="31165" y="4052"/>
                    <a:pt x="27470" y="4104"/>
                  </a:cubicBezTo>
                  <a:cubicBezTo>
                    <a:pt x="23775" y="4156"/>
                    <a:pt x="4356" y="1797"/>
                    <a:pt x="897" y="1116"/>
                  </a:cubicBezTo>
                  <a:close/>
                </a:path>
              </a:pathLst>
            </a:custGeom>
            <a:solidFill>
              <a:srgbClr val="DAEEF5"/>
            </a:solidFill>
            <a:ln>
              <a:noFill/>
            </a:ln>
          </p:spPr>
        </p:sp>
      </p:grpSp>
      <p:grpSp>
        <p:nvGrpSpPr>
          <p:cNvPr id="172" name="Google Shape;172;p13"/>
          <p:cNvGrpSpPr/>
          <p:nvPr/>
        </p:nvGrpSpPr>
        <p:grpSpPr>
          <a:xfrm>
            <a:off x="359266" y="2574157"/>
            <a:ext cx="6688850" cy="5709893"/>
            <a:chOff x="359266" y="2574157"/>
            <a:chExt cx="6688850" cy="5709893"/>
          </a:xfrm>
        </p:grpSpPr>
        <p:pic>
          <p:nvPicPr>
            <p:cNvPr id="173" name="Google Shape;173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6974241" y="4441050"/>
              <a:ext cx="73875" cy="7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" name="Google Shape;174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3003741" y="5936475"/>
              <a:ext cx="73875" cy="7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5" name="Google Shape;175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3960991" y="3579475"/>
              <a:ext cx="73875" cy="7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2317941" y="3456063"/>
              <a:ext cx="73875" cy="7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3273930" y="2574157"/>
              <a:ext cx="115700" cy="119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359280" y="3374257"/>
              <a:ext cx="115700" cy="119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359266" y="5269725"/>
              <a:ext cx="73875" cy="7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3706116" y="8207775"/>
              <a:ext cx="73875" cy="7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442818" y="8031982"/>
              <a:ext cx="115700" cy="119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6170791" y="6109625"/>
              <a:ext cx="73875" cy="7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Google Shape;183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 rot="6927536">
              <a:off x="6812480" y="3112332"/>
              <a:ext cx="115700" cy="119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Google Shape;184;p13"/>
            <p:cNvPicPr preferRelativeResize="0"/>
            <p:nvPr/>
          </p:nvPicPr>
          <p:blipFill>
            <a:blip r:embed="rId9">
              <a:alphaModFix amt="30000"/>
            </a:blip>
            <a:stretch>
              <a:fillRect/>
            </a:stretch>
          </p:blipFill>
          <p:spPr>
            <a:xfrm>
              <a:off x="2889416" y="4441050"/>
              <a:ext cx="73875" cy="762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