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rimo"/>
      <p:regular r:id="rId8"/>
      <p:bold r:id="rId9"/>
      <p:italic r:id="rId10"/>
      <p:boldItalic r:id="rId11"/>
    </p:embeddedFont>
    <p:embeddedFont>
      <p:font typeface="Arimo SemiBold"/>
      <p:regular r:id="rId12"/>
      <p:bold r:id="rId13"/>
      <p:italic r:id="rId14"/>
      <p:boldItalic r:id="rId15"/>
    </p:embeddedFont>
    <p:embeddedFont>
      <p:font typeface="Bebas Neu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9">
          <p15:clr>
            <a:srgbClr val="A4A3A4"/>
          </p15:clr>
        </p15:guide>
        <p15:guide id="2" pos="340">
          <p15:clr>
            <a:srgbClr val="9AA0A6"/>
          </p15:clr>
        </p15:guide>
        <p15:guide id="3" pos="4422">
          <p15:clr>
            <a:srgbClr val="9AA0A6"/>
          </p15:clr>
        </p15:guide>
        <p15:guide id="4" orient="horz" pos="942">
          <p15:clr>
            <a:srgbClr val="9AA0A6"/>
          </p15:clr>
        </p15:guide>
        <p15:guide id="5" orient="horz" pos="624">
          <p15:clr>
            <a:srgbClr val="9AA0A6"/>
          </p15:clr>
        </p15:guide>
        <p15:guide id="6" pos="3133">
          <p15:clr>
            <a:srgbClr val="9AA0A6"/>
          </p15:clr>
        </p15:guide>
        <p15:guide id="7" pos="1629">
          <p15:clr>
            <a:srgbClr val="9AA0A6"/>
          </p15:clr>
        </p15:guide>
        <p15:guide id="8" pos="3025">
          <p15:clr>
            <a:srgbClr val="9AA0A6"/>
          </p15:clr>
        </p15:guide>
        <p15:guide id="9" pos="1737">
          <p15:clr>
            <a:srgbClr val="9AA0A6"/>
          </p15:clr>
        </p15:guide>
        <p15:guide id="10" orient="horz" pos="2665">
          <p15:clr>
            <a:srgbClr val="9AA0A6"/>
          </p15:clr>
        </p15:guide>
        <p15:guide id="11" orient="horz" pos="2805">
          <p15:clr>
            <a:srgbClr val="9AA0A6"/>
          </p15:clr>
        </p15:guide>
        <p15:guide id="12" orient="horz" pos="4527">
          <p15:clr>
            <a:srgbClr val="9AA0A6"/>
          </p15:clr>
        </p15:guide>
        <p15:guide id="13" orient="horz" pos="46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9" orient="horz"/>
        <p:guide pos="340"/>
        <p:guide pos="4422"/>
        <p:guide pos="942" orient="horz"/>
        <p:guide pos="624" orient="horz"/>
        <p:guide pos="3133"/>
        <p:guide pos="1629"/>
        <p:guide pos="3025"/>
        <p:guide pos="1737"/>
        <p:guide pos="2665" orient="horz"/>
        <p:guide pos="2805" orient="horz"/>
        <p:guide pos="4527" orient="horz"/>
        <p:guide pos="46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Relationship Id="rId13" Type="http://schemas.openxmlformats.org/officeDocument/2006/relationships/font" Target="fonts/ArimoSemiBold-bold.fntdata"/><Relationship Id="rId12" Type="http://schemas.openxmlformats.org/officeDocument/2006/relationships/font" Target="fonts/Arimo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bold.fntdata"/><Relationship Id="rId15" Type="http://schemas.openxmlformats.org/officeDocument/2006/relationships/font" Target="fonts/ArimoSemiBold-boldItalic.fntdata"/><Relationship Id="rId14" Type="http://schemas.openxmlformats.org/officeDocument/2006/relationships/font" Target="fonts/ArimoSemiBold-italic.fntdata"/><Relationship Id="rId16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fbad53ea0_0_9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fbad53ea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0901" l="8122" r="0" t="0"/>
          <a:stretch/>
        </p:blipFill>
        <p:spPr>
          <a:xfrm>
            <a:off x="0" y="9439150"/>
            <a:ext cx="2735925" cy="125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-188" l="50932" r="-9" t="53025"/>
          <a:stretch/>
        </p:blipFill>
        <p:spPr>
          <a:xfrm rot="10800000">
            <a:off x="3908480" y="7118303"/>
            <a:ext cx="3644652" cy="35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47323" r="188" t="49558"/>
          <a:stretch/>
        </p:blipFill>
        <p:spPr>
          <a:xfrm>
            <a:off x="5" y="3"/>
            <a:ext cx="3644652" cy="35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543200" y="1350000"/>
            <a:ext cx="3101450" cy="8792100"/>
            <a:chOff x="543200" y="1350000"/>
            <a:chExt cx="3101450" cy="8792100"/>
          </a:xfrm>
        </p:grpSpPr>
        <p:sp>
          <p:nvSpPr>
            <p:cNvPr id="58" name="Google Shape;58;p13"/>
            <p:cNvSpPr/>
            <p:nvPr/>
          </p:nvSpPr>
          <p:spPr>
            <a:xfrm>
              <a:off x="1122850" y="1674600"/>
              <a:ext cx="2521800" cy="846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3200" y="1350000"/>
              <a:ext cx="682500" cy="8792100"/>
            </a:xfrm>
            <a:prstGeom prst="rect">
              <a:avLst/>
            </a:prstGeom>
            <a:solidFill>
              <a:srgbClr val="DDE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22850" y="1350000"/>
              <a:ext cx="2521800" cy="369000"/>
            </a:xfrm>
            <a:prstGeom prst="rect">
              <a:avLst/>
            </a:prstGeom>
            <a:solidFill>
              <a:srgbClr val="DDE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540000" y="380925"/>
            <a:ext cx="381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536168"/>
                </a:solidFill>
                <a:latin typeface="Bebas Neue"/>
                <a:ea typeface="Bebas Neue"/>
                <a:cs typeface="Bebas Neue"/>
                <a:sym typeface="Bebas Neue"/>
              </a:rPr>
              <a:t>Study Planner</a:t>
            </a:r>
            <a:endParaRPr sz="5000">
              <a:solidFill>
                <a:srgbClr val="53616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908475" y="648210"/>
            <a:ext cx="31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Date:</a:t>
            </a:r>
            <a:endParaRPr b="1" sz="20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3918425" y="977116"/>
            <a:ext cx="3103500" cy="0"/>
          </a:xfrm>
          <a:prstGeom prst="straightConnector1">
            <a:avLst/>
          </a:prstGeom>
          <a:noFill/>
          <a:ln cap="flat" cmpd="sng" w="28575">
            <a:solidFill>
              <a:srgbClr val="53616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" name="Google Shape;64;p13"/>
          <p:cNvGrpSpPr/>
          <p:nvPr/>
        </p:nvGrpSpPr>
        <p:grpSpPr>
          <a:xfrm>
            <a:off x="543200" y="1351400"/>
            <a:ext cx="3103500" cy="8794200"/>
            <a:chOff x="543200" y="1351400"/>
            <a:chExt cx="3103500" cy="8794200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1228850" y="1351400"/>
              <a:ext cx="0" cy="879420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543200" y="10145475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543200" y="9583968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543200" y="9022460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543200" y="8460953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43200" y="7899445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543200" y="7337938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543200" y="6776430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543200" y="6214923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543200" y="5653415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543200" y="5091908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543200" y="4530400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543200" y="3968893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543200" y="3407385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543200" y="2845878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543200" y="2284370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543200" y="1722863"/>
              <a:ext cx="3103500" cy="0"/>
            </a:xfrm>
            <a:prstGeom prst="straightConnector1">
              <a:avLst/>
            </a:prstGeom>
            <a:noFill/>
            <a:ln cap="flat" cmpd="sng" w="19050">
              <a:solidFill>
                <a:srgbClr val="899B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2" name="Google Shape;82;p13"/>
          <p:cNvSpPr txBox="1"/>
          <p:nvPr/>
        </p:nvSpPr>
        <p:spPr>
          <a:xfrm>
            <a:off x="539999" y="1464000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Time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39999" y="1921100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7am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539999" y="2483481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am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39999" y="3045863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am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39999" y="3608244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am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39999" y="4170625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am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39999" y="4733007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12pm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39999" y="5295388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1pm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39999" y="5857769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2pm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39999" y="6420150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3pm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39999" y="6982532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4pm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39999" y="7544913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5pm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39999" y="8107294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6pm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39999" y="8669676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39999" y="9232057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8pm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39999" y="9794438"/>
            <a:ext cx="68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9pm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735801" y="1464000"/>
            <a:ext cx="14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Task</a:t>
            </a:r>
            <a:endParaRPr b="1" sz="12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3917825" y="1350000"/>
            <a:ext cx="3104712" cy="2750650"/>
            <a:chOff x="3917825" y="1350000"/>
            <a:chExt cx="3104712" cy="2750650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3917825" y="1517025"/>
              <a:ext cx="3104712" cy="2583625"/>
              <a:chOff x="2788925" y="1517025"/>
              <a:chExt cx="3104712" cy="2583625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2788925" y="1517025"/>
                <a:ext cx="3101400" cy="2583600"/>
              </a:xfrm>
              <a:prstGeom prst="rect">
                <a:avLst/>
              </a:prstGeom>
              <a:solidFill>
                <a:srgbClr val="FFE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flipH="1">
                <a:off x="5637137" y="3844150"/>
                <a:ext cx="256500" cy="256500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flipH="1" rot="10800000">
                <a:off x="5637137" y="3844150"/>
                <a:ext cx="256500" cy="256500"/>
              </a:xfrm>
              <a:prstGeom prst="rtTriangle">
                <a:avLst/>
              </a:prstGeom>
              <a:solidFill>
                <a:srgbClr val="EFE3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>
              <a:off x="4415250" y="1350000"/>
              <a:ext cx="2106600" cy="316200"/>
            </a:xfrm>
            <a:prstGeom prst="rect">
              <a:avLst/>
            </a:prstGeom>
            <a:solidFill>
              <a:srgbClr val="EFE3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4559250" y="1369500"/>
              <a:ext cx="1818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Today’s goals</a:t>
              </a:r>
              <a:endParaRPr sz="1700">
                <a:solidFill>
                  <a:srgbClr val="536168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grpSp>
          <p:nvGrpSpPr>
            <p:cNvPr id="106" name="Google Shape;106;p13"/>
            <p:cNvGrpSpPr/>
            <p:nvPr/>
          </p:nvGrpSpPr>
          <p:grpSpPr>
            <a:xfrm>
              <a:off x="4153575" y="1924425"/>
              <a:ext cx="2649900" cy="1752175"/>
              <a:chOff x="4153575" y="1924425"/>
              <a:chExt cx="2649900" cy="1752175"/>
            </a:xfrm>
          </p:grpSpPr>
          <p:cxnSp>
            <p:nvCxnSpPr>
              <p:cNvPr id="107" name="Google Shape;107;p13"/>
              <p:cNvCxnSpPr/>
              <p:nvPr/>
            </p:nvCxnSpPr>
            <p:spPr>
              <a:xfrm>
                <a:off x="4153575" y="192442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" name="Google Shape;108;p13"/>
              <p:cNvCxnSpPr/>
              <p:nvPr/>
            </p:nvCxnSpPr>
            <p:spPr>
              <a:xfrm>
                <a:off x="4153575" y="227486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9" name="Google Shape;109;p13"/>
              <p:cNvCxnSpPr/>
              <p:nvPr/>
            </p:nvCxnSpPr>
            <p:spPr>
              <a:xfrm>
                <a:off x="4153575" y="262529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4153575" y="297573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4153575" y="332616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13"/>
              <p:cNvCxnSpPr/>
              <p:nvPr/>
            </p:nvCxnSpPr>
            <p:spPr>
              <a:xfrm>
                <a:off x="4153575" y="367660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6D57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3" name="Google Shape;113;p13"/>
          <p:cNvGrpSpPr/>
          <p:nvPr/>
        </p:nvGrpSpPr>
        <p:grpSpPr>
          <a:xfrm>
            <a:off x="3917825" y="4355425"/>
            <a:ext cx="3104712" cy="2750650"/>
            <a:chOff x="3917825" y="1350000"/>
            <a:chExt cx="3104712" cy="2750650"/>
          </a:xfrm>
        </p:grpSpPr>
        <p:grpSp>
          <p:nvGrpSpPr>
            <p:cNvPr id="114" name="Google Shape;114;p13"/>
            <p:cNvGrpSpPr/>
            <p:nvPr/>
          </p:nvGrpSpPr>
          <p:grpSpPr>
            <a:xfrm>
              <a:off x="3917825" y="1517025"/>
              <a:ext cx="3104712" cy="2583625"/>
              <a:chOff x="2788925" y="1517025"/>
              <a:chExt cx="3104712" cy="2583625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2788925" y="1517025"/>
                <a:ext cx="3101400" cy="2583600"/>
              </a:xfrm>
              <a:prstGeom prst="rect">
                <a:avLst/>
              </a:prstGeom>
              <a:solidFill>
                <a:srgbClr val="D7E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 flipH="1">
                <a:off x="5637137" y="3844150"/>
                <a:ext cx="256500" cy="256500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 flipH="1" rot="10800000">
                <a:off x="5637137" y="3844150"/>
                <a:ext cx="256500" cy="256500"/>
              </a:xfrm>
              <a:prstGeom prst="rtTriangle">
                <a:avLst/>
              </a:prstGeom>
              <a:solidFill>
                <a:srgbClr val="BEDA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" name="Google Shape;118;p13"/>
            <p:cNvSpPr/>
            <p:nvPr/>
          </p:nvSpPr>
          <p:spPr>
            <a:xfrm>
              <a:off x="4415250" y="1350000"/>
              <a:ext cx="2106600" cy="316200"/>
            </a:xfrm>
            <a:prstGeom prst="rect">
              <a:avLst/>
            </a:prstGeom>
            <a:solidFill>
              <a:srgbClr val="BEDA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4559250" y="1369500"/>
              <a:ext cx="1818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To Do’s</a:t>
              </a:r>
              <a:endParaRPr sz="1700">
                <a:solidFill>
                  <a:srgbClr val="536168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grpSp>
          <p:nvGrpSpPr>
            <p:cNvPr id="120" name="Google Shape;120;p13"/>
            <p:cNvGrpSpPr/>
            <p:nvPr/>
          </p:nvGrpSpPr>
          <p:grpSpPr>
            <a:xfrm>
              <a:off x="4153575" y="1924425"/>
              <a:ext cx="2649900" cy="1752175"/>
              <a:chOff x="4153575" y="1924425"/>
              <a:chExt cx="2649900" cy="1752175"/>
            </a:xfrm>
          </p:grpSpPr>
          <p:cxnSp>
            <p:nvCxnSpPr>
              <p:cNvPr id="121" name="Google Shape;121;p13"/>
              <p:cNvCxnSpPr/>
              <p:nvPr/>
            </p:nvCxnSpPr>
            <p:spPr>
              <a:xfrm>
                <a:off x="4153575" y="192442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13"/>
              <p:cNvCxnSpPr/>
              <p:nvPr/>
            </p:nvCxnSpPr>
            <p:spPr>
              <a:xfrm>
                <a:off x="4153575" y="227486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13"/>
              <p:cNvCxnSpPr/>
              <p:nvPr/>
            </p:nvCxnSpPr>
            <p:spPr>
              <a:xfrm>
                <a:off x="4153575" y="262529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>
                <a:off x="4153575" y="297573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13"/>
              <p:cNvCxnSpPr/>
              <p:nvPr/>
            </p:nvCxnSpPr>
            <p:spPr>
              <a:xfrm>
                <a:off x="4153575" y="332616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13"/>
              <p:cNvCxnSpPr/>
              <p:nvPr/>
            </p:nvCxnSpPr>
            <p:spPr>
              <a:xfrm>
                <a:off x="4153575" y="367660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B6D1C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7" name="Google Shape;127;p13"/>
          <p:cNvGrpSpPr/>
          <p:nvPr/>
        </p:nvGrpSpPr>
        <p:grpSpPr>
          <a:xfrm>
            <a:off x="3917825" y="7386750"/>
            <a:ext cx="3104712" cy="2750650"/>
            <a:chOff x="3917825" y="1350000"/>
            <a:chExt cx="3104712" cy="2750650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3917825" y="1517025"/>
              <a:ext cx="3104712" cy="2583625"/>
              <a:chOff x="2788925" y="1517025"/>
              <a:chExt cx="3104712" cy="2583625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2788925" y="1517025"/>
                <a:ext cx="3101400" cy="2583600"/>
              </a:xfrm>
              <a:prstGeom prst="rect">
                <a:avLst/>
              </a:prstGeom>
              <a:solidFill>
                <a:srgbClr val="F4D8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 flipH="1">
                <a:off x="5637137" y="3844150"/>
                <a:ext cx="256500" cy="256500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 flipH="1" rot="10800000">
                <a:off x="5637137" y="3844150"/>
                <a:ext cx="256500" cy="256500"/>
              </a:xfrm>
              <a:prstGeom prst="rtTriangle">
                <a:avLst/>
              </a:prstGeom>
              <a:solidFill>
                <a:srgbClr val="EDCB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" name="Google Shape;132;p13"/>
            <p:cNvSpPr/>
            <p:nvPr/>
          </p:nvSpPr>
          <p:spPr>
            <a:xfrm>
              <a:off x="4415250" y="1350000"/>
              <a:ext cx="2106600" cy="316200"/>
            </a:xfrm>
            <a:prstGeom prst="rect">
              <a:avLst/>
            </a:prstGeom>
            <a:solidFill>
              <a:srgbClr val="EDCB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4559250" y="1369500"/>
              <a:ext cx="1818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Notes</a:t>
              </a:r>
              <a:endParaRPr sz="1700">
                <a:solidFill>
                  <a:srgbClr val="536168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grpSp>
          <p:nvGrpSpPr>
            <p:cNvPr id="134" name="Google Shape;134;p13"/>
            <p:cNvGrpSpPr/>
            <p:nvPr/>
          </p:nvGrpSpPr>
          <p:grpSpPr>
            <a:xfrm>
              <a:off x="4153575" y="1924425"/>
              <a:ext cx="2649900" cy="1752175"/>
              <a:chOff x="4153575" y="1924425"/>
              <a:chExt cx="2649900" cy="1752175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4153575" y="192442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4153575" y="227486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" name="Google Shape;137;p13"/>
              <p:cNvCxnSpPr/>
              <p:nvPr/>
            </p:nvCxnSpPr>
            <p:spPr>
              <a:xfrm>
                <a:off x="4153575" y="262529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13"/>
              <p:cNvCxnSpPr/>
              <p:nvPr/>
            </p:nvCxnSpPr>
            <p:spPr>
              <a:xfrm>
                <a:off x="4153575" y="297573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" name="Google Shape;139;p13"/>
              <p:cNvCxnSpPr/>
              <p:nvPr/>
            </p:nvCxnSpPr>
            <p:spPr>
              <a:xfrm>
                <a:off x="4153575" y="3326165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3"/>
              <p:cNvCxnSpPr/>
              <p:nvPr/>
            </p:nvCxnSpPr>
            <p:spPr>
              <a:xfrm>
                <a:off x="4153575" y="3676600"/>
                <a:ext cx="264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BBD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141" name="Google Shape;141;p13"/>
          <p:cNvPicPr preferRelativeResize="0"/>
          <p:nvPr/>
        </p:nvPicPr>
        <p:blipFill rotWithShape="1">
          <a:blip r:embed="rId5">
            <a:alphaModFix/>
          </a:blip>
          <a:srcRect b="0" l="0" r="42323" t="58518"/>
          <a:stretch/>
        </p:blipFill>
        <p:spPr>
          <a:xfrm>
            <a:off x="6286225" y="0"/>
            <a:ext cx="1273774" cy="6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 flipH="1">
            <a:off x="5" y="3"/>
            <a:ext cx="7553127" cy="10692372"/>
            <a:chOff x="5" y="3"/>
            <a:chExt cx="7553127" cy="10692372"/>
          </a:xfrm>
        </p:grpSpPr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 b="-188" l="50932" r="-9" t="53025"/>
            <a:stretch/>
          </p:blipFill>
          <p:spPr>
            <a:xfrm rot="10800000">
              <a:off x="3908480" y="7118303"/>
              <a:ext cx="3644652" cy="3574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4"/>
            <p:cNvPicPr preferRelativeResize="0"/>
            <p:nvPr/>
          </p:nvPicPr>
          <p:blipFill rotWithShape="1">
            <a:blip r:embed="rId3">
              <a:alphaModFix/>
            </a:blip>
            <a:srcRect b="0" l="47323" r="188" t="49558"/>
            <a:stretch/>
          </p:blipFill>
          <p:spPr>
            <a:xfrm>
              <a:off x="5" y="3"/>
              <a:ext cx="3644652" cy="3574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4"/>
          <p:cNvSpPr txBox="1"/>
          <p:nvPr/>
        </p:nvSpPr>
        <p:spPr>
          <a:xfrm>
            <a:off x="540000" y="380925"/>
            <a:ext cx="381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536168"/>
                </a:solidFill>
                <a:latin typeface="Bebas Neue"/>
                <a:ea typeface="Bebas Neue"/>
                <a:cs typeface="Bebas Neue"/>
                <a:sym typeface="Bebas Neue"/>
              </a:rPr>
              <a:t>Weekly planner</a:t>
            </a:r>
            <a:endParaRPr sz="5000">
              <a:solidFill>
                <a:srgbClr val="53616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4133700" y="648200"/>
            <a:ext cx="287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536168"/>
                </a:solidFill>
                <a:latin typeface="Arimo"/>
                <a:ea typeface="Arimo"/>
                <a:cs typeface="Arimo"/>
                <a:sym typeface="Arimo"/>
              </a:rPr>
              <a:t>Date:</a:t>
            </a:r>
            <a:endParaRPr b="1" sz="2000">
              <a:solidFill>
                <a:srgbClr val="53616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51" name="Google Shape;151;p14"/>
          <p:cNvCxnSpPr/>
          <p:nvPr/>
        </p:nvCxnSpPr>
        <p:spPr>
          <a:xfrm>
            <a:off x="4149300" y="977125"/>
            <a:ext cx="2848500" cy="0"/>
          </a:xfrm>
          <a:prstGeom prst="straightConnector1">
            <a:avLst/>
          </a:prstGeom>
          <a:noFill/>
          <a:ln cap="flat" cmpd="sng" w="28575">
            <a:solidFill>
              <a:srgbClr val="53616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2" name="Google Shape;152;p14"/>
          <p:cNvGrpSpPr/>
          <p:nvPr/>
        </p:nvGrpSpPr>
        <p:grpSpPr>
          <a:xfrm>
            <a:off x="540000" y="1499400"/>
            <a:ext cx="2046062" cy="2730600"/>
            <a:chOff x="540000" y="1499400"/>
            <a:chExt cx="2046062" cy="2730600"/>
          </a:xfrm>
        </p:grpSpPr>
        <p:grpSp>
          <p:nvGrpSpPr>
            <p:cNvPr id="153" name="Google Shape;153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FE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Weekly Goals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156" name="Google Shape;156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157" name="Google Shape;157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Google Shape;159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Google Shape;160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" name="Google Shape;162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3" name="Google Shape;163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FE3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2756975" y="1499400"/>
            <a:ext cx="2046062" cy="2730600"/>
            <a:chOff x="540000" y="1499400"/>
            <a:chExt cx="2046062" cy="2730600"/>
          </a:xfrm>
        </p:grpSpPr>
        <p:grpSp>
          <p:nvGrpSpPr>
            <p:cNvPr id="166" name="Google Shape;166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D7E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Monday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169" name="Google Shape;169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170" name="Google Shape;170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" name="Google Shape;171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Google Shape;172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Google Shape;174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" name="Google Shape;175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6" name="Google Shape;176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BEDA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" name="Google Shape;177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4973950" y="1499400"/>
            <a:ext cx="2046062" cy="2730600"/>
            <a:chOff x="540000" y="1499400"/>
            <a:chExt cx="2046062" cy="2730600"/>
          </a:xfrm>
        </p:grpSpPr>
        <p:grpSp>
          <p:nvGrpSpPr>
            <p:cNvPr id="179" name="Google Shape;179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180" name="Google Shape;180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4D8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Tuesday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182" name="Google Shape;182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183" name="Google Shape;183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" name="Google Shape;185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" name="Google Shape;186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89" name="Google Shape;189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DCB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" name="Google Shape;190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4973950" y="4452950"/>
            <a:ext cx="2046062" cy="2730600"/>
            <a:chOff x="540000" y="1499400"/>
            <a:chExt cx="2046062" cy="2730600"/>
          </a:xfrm>
        </p:grpSpPr>
        <p:grpSp>
          <p:nvGrpSpPr>
            <p:cNvPr id="192" name="Google Shape;192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FE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Friday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195" name="Google Shape;195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196" name="Google Shape;196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" name="Google Shape;197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" name="Google Shape;198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" name="Google Shape;199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" name="Google Shape;200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" name="Google Shape;201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02" name="Google Shape;202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FE3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3" name="Google Shape;203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14"/>
          <p:cNvGrpSpPr/>
          <p:nvPr/>
        </p:nvGrpSpPr>
        <p:grpSpPr>
          <a:xfrm>
            <a:off x="540000" y="7410475"/>
            <a:ext cx="2046062" cy="2730600"/>
            <a:chOff x="540000" y="1499400"/>
            <a:chExt cx="2046062" cy="2730600"/>
          </a:xfrm>
        </p:grpSpPr>
        <p:grpSp>
          <p:nvGrpSpPr>
            <p:cNvPr id="205" name="Google Shape;205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206" name="Google Shape;206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4D8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Saturday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208" name="Google Shape;208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209" name="Google Shape;209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0" name="Google Shape;210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1" name="Google Shape;211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2" name="Google Shape;212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3" name="Google Shape;213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4" name="Google Shape;214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5" name="Google Shape;215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DCB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" name="Google Shape;216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2756975" y="4452950"/>
            <a:ext cx="2046062" cy="2730600"/>
            <a:chOff x="540000" y="1499400"/>
            <a:chExt cx="2046062" cy="2730600"/>
          </a:xfrm>
        </p:grpSpPr>
        <p:grpSp>
          <p:nvGrpSpPr>
            <p:cNvPr id="218" name="Google Shape;218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219" name="Google Shape;219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4D8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Thursday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221" name="Google Shape;221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222" name="Google Shape;222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3" name="Google Shape;223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4" name="Google Shape;224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5" name="Google Shape;225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6" name="Google Shape;226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7" name="Google Shape;227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BBD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8" name="Google Shape;228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DCB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9" name="Google Shape;229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4"/>
          <p:cNvGrpSpPr/>
          <p:nvPr/>
        </p:nvGrpSpPr>
        <p:grpSpPr>
          <a:xfrm>
            <a:off x="2756975" y="7406500"/>
            <a:ext cx="2046062" cy="2730600"/>
            <a:chOff x="540000" y="1499400"/>
            <a:chExt cx="2046062" cy="2730600"/>
          </a:xfrm>
        </p:grpSpPr>
        <p:grpSp>
          <p:nvGrpSpPr>
            <p:cNvPr id="231" name="Google Shape;231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232" name="Google Shape;232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FFE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Sunday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234" name="Google Shape;234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235" name="Google Shape;235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Google Shape;236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Google Shape;237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Google Shape;238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" name="Google Shape;239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" name="Google Shape;240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D57E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1" name="Google Shape;241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EFE3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2" name="Google Shape;242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14"/>
          <p:cNvGrpSpPr/>
          <p:nvPr/>
        </p:nvGrpSpPr>
        <p:grpSpPr>
          <a:xfrm>
            <a:off x="540000" y="4454938"/>
            <a:ext cx="2046062" cy="2730600"/>
            <a:chOff x="540000" y="1499400"/>
            <a:chExt cx="2046062" cy="2730600"/>
          </a:xfrm>
        </p:grpSpPr>
        <p:grpSp>
          <p:nvGrpSpPr>
            <p:cNvPr id="244" name="Google Shape;244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D7E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Wednesday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247" name="Google Shape;247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248" name="Google Shape;248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9" name="Google Shape;249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0" name="Google Shape;250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1" name="Google Shape;251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2" name="Google Shape;252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3" name="Google Shape;253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54" name="Google Shape;254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BEDA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4973950" y="7406488"/>
            <a:ext cx="2046062" cy="2730600"/>
            <a:chOff x="540000" y="1499400"/>
            <a:chExt cx="2046062" cy="2730600"/>
          </a:xfrm>
        </p:grpSpPr>
        <p:grpSp>
          <p:nvGrpSpPr>
            <p:cNvPr id="257" name="Google Shape;257;p14"/>
            <p:cNvGrpSpPr/>
            <p:nvPr/>
          </p:nvGrpSpPr>
          <p:grpSpPr>
            <a:xfrm>
              <a:off x="540000" y="1499400"/>
              <a:ext cx="2046062" cy="2730600"/>
              <a:chOff x="540000" y="1499400"/>
              <a:chExt cx="2046062" cy="2730600"/>
            </a:xfrm>
          </p:grpSpPr>
          <p:sp>
            <p:nvSpPr>
              <p:cNvPr id="258" name="Google Shape;258;p14"/>
              <p:cNvSpPr/>
              <p:nvPr/>
            </p:nvSpPr>
            <p:spPr>
              <a:xfrm>
                <a:off x="540000" y="1499400"/>
                <a:ext cx="2046000" cy="2730600"/>
              </a:xfrm>
              <a:prstGeom prst="rect">
                <a:avLst/>
              </a:prstGeom>
              <a:solidFill>
                <a:srgbClr val="D7E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4"/>
              <p:cNvSpPr txBox="1"/>
              <p:nvPr/>
            </p:nvSpPr>
            <p:spPr>
              <a:xfrm>
                <a:off x="540000" y="1569525"/>
                <a:ext cx="2046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536168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Notes</a:t>
                </a:r>
                <a:endParaRPr sz="1800">
                  <a:solidFill>
                    <a:srgbClr val="536168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  <p:grpSp>
            <p:nvGrpSpPr>
              <p:cNvPr id="260" name="Google Shape;260;p14"/>
              <p:cNvGrpSpPr/>
              <p:nvPr/>
            </p:nvGrpSpPr>
            <p:grpSpPr>
              <a:xfrm>
                <a:off x="704269" y="1995863"/>
                <a:ext cx="1724555" cy="1752175"/>
                <a:chOff x="4153575" y="1924425"/>
                <a:chExt cx="2649900" cy="1752175"/>
              </a:xfrm>
            </p:grpSpPr>
            <p:cxnSp>
              <p:nvCxnSpPr>
                <p:cNvPr id="261" name="Google Shape;261;p14"/>
                <p:cNvCxnSpPr/>
                <p:nvPr/>
              </p:nvCxnSpPr>
              <p:spPr>
                <a:xfrm>
                  <a:off x="4153575" y="192442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2" name="Google Shape;262;p14"/>
                <p:cNvCxnSpPr/>
                <p:nvPr/>
              </p:nvCxnSpPr>
              <p:spPr>
                <a:xfrm>
                  <a:off x="4153575" y="227486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3" name="Google Shape;263;p14"/>
                <p:cNvCxnSpPr/>
                <p:nvPr/>
              </p:nvCxnSpPr>
              <p:spPr>
                <a:xfrm>
                  <a:off x="4153575" y="262529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4" name="Google Shape;264;p14"/>
                <p:cNvCxnSpPr/>
                <p:nvPr/>
              </p:nvCxnSpPr>
              <p:spPr>
                <a:xfrm>
                  <a:off x="4153575" y="297573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5" name="Google Shape;265;p14"/>
                <p:cNvCxnSpPr/>
                <p:nvPr/>
              </p:nvCxnSpPr>
              <p:spPr>
                <a:xfrm>
                  <a:off x="4153575" y="3326165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6" name="Google Shape;266;p14"/>
                <p:cNvCxnSpPr/>
                <p:nvPr/>
              </p:nvCxnSpPr>
              <p:spPr>
                <a:xfrm>
                  <a:off x="4153575" y="3676600"/>
                  <a:ext cx="2649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D1C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67" name="Google Shape;267;p14"/>
              <p:cNvSpPr/>
              <p:nvPr/>
            </p:nvSpPr>
            <p:spPr>
              <a:xfrm flipH="1" rot="10800000">
                <a:off x="2329562" y="3973500"/>
                <a:ext cx="256500" cy="256500"/>
              </a:xfrm>
              <a:prstGeom prst="rtTriangle">
                <a:avLst/>
              </a:prstGeom>
              <a:solidFill>
                <a:srgbClr val="BEDA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8" name="Google Shape;268;p14"/>
            <p:cNvSpPr/>
            <p:nvPr/>
          </p:nvSpPr>
          <p:spPr>
            <a:xfrm flipH="1">
              <a:off x="2329562" y="3973500"/>
              <a:ext cx="256500" cy="256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 b="0" l="5687" r="0" t="83018"/>
          <a:stretch/>
        </p:blipFill>
        <p:spPr>
          <a:xfrm>
            <a:off x="0" y="0"/>
            <a:ext cx="2505075" cy="2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 b="46910" l="0" r="7063" t="0"/>
          <a:stretch/>
        </p:blipFill>
        <p:spPr>
          <a:xfrm>
            <a:off x="4013850" y="9980500"/>
            <a:ext cx="3546151" cy="7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