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Source Sans Pro SemiBold"/>
      <p:regular r:id="rId12"/>
      <p:bold r:id="rId13"/>
      <p:italic r:id="rId14"/>
      <p:boldItalic r:id="rId15"/>
    </p:embeddedFont>
    <p:embeddedFont>
      <p:font typeface="Montserrat Medium"/>
      <p:regular r:id="rId16"/>
      <p:bold r:id="rId17"/>
      <p:italic r:id="rId18"/>
      <p:boldItalic r:id="rId19"/>
    </p:embeddedFont>
    <p:embeddedFont>
      <p:font typeface="Fjalla One"/>
      <p:regular r:id="rId20"/>
    </p:embeddedFont>
    <p:embeddedFont>
      <p:font typeface="ABeeZee"/>
      <p:regular r:id="rId21"/>
      <p: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3061">
          <p15:clr>
            <a:srgbClr val="A4A3A4"/>
          </p15:clr>
        </p15:guide>
        <p15:guide id="3" pos="227">
          <p15:clr>
            <a:srgbClr val="9AA0A6"/>
          </p15:clr>
        </p15:guide>
        <p15:guide id="4" pos="1587">
          <p15:clr>
            <a:srgbClr val="9AA0A6"/>
          </p15:clr>
        </p15:guide>
        <p15:guide id="5" pos="1701">
          <p15:clr>
            <a:srgbClr val="9AA0A6"/>
          </p15:clr>
        </p15:guide>
        <p15:guide id="6" pos="3175">
          <p15:clr>
            <a:srgbClr val="9AA0A6"/>
          </p15:clr>
        </p15:guide>
        <p15:guide id="7" orient="horz" pos="227">
          <p15:clr>
            <a:srgbClr val="9AA0A6"/>
          </p15:clr>
        </p15:guide>
        <p15:guide id="8" orient="horz" pos="6508">
          <p15:clr>
            <a:srgbClr val="9AA0A6"/>
          </p15:clr>
        </p15:guide>
        <p15:guide id="9" pos="393">
          <p15:clr>
            <a:srgbClr val="9AA0A6"/>
          </p15:clr>
        </p15:guide>
        <p15:guide id="10" pos="4535">
          <p15:clr>
            <a:srgbClr val="9AA0A6"/>
          </p15:clr>
        </p15:guide>
        <p15:guide id="11" orient="horz" pos="442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3061"/>
        <p:guide pos="227"/>
        <p:guide pos="1587"/>
        <p:guide pos="1701"/>
        <p:guide pos="3175"/>
        <p:guide pos="227" orient="horz"/>
        <p:guide pos="6508" orient="horz"/>
        <p:guide pos="393"/>
        <p:guide pos="4535"/>
        <p:guide pos="442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jallaOne-regular.fntdata"/><Relationship Id="rId11" Type="http://schemas.openxmlformats.org/officeDocument/2006/relationships/slide" Target="slides/slide6.xml"/><Relationship Id="rId22" Type="http://schemas.openxmlformats.org/officeDocument/2006/relationships/font" Target="fonts/ABeeZee-italic.fntdata"/><Relationship Id="rId10" Type="http://schemas.openxmlformats.org/officeDocument/2006/relationships/slide" Target="slides/slide5.xml"/><Relationship Id="rId21" Type="http://schemas.openxmlformats.org/officeDocument/2006/relationships/font" Target="fonts/ABeeZee-regular.fntdata"/><Relationship Id="rId13" Type="http://schemas.openxmlformats.org/officeDocument/2006/relationships/font" Target="fonts/SourceSansProSemiBold-bold.fntdata"/><Relationship Id="rId12" Type="http://schemas.openxmlformats.org/officeDocument/2006/relationships/font" Target="fonts/SourceSansPro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SansProSemiBold-boldItalic.fntdata"/><Relationship Id="rId14" Type="http://schemas.openxmlformats.org/officeDocument/2006/relationships/font" Target="fonts/SourceSansProSemiBold-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9f2147cc2_0_3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49f2147cc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49f2147cc2_0_7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49f2147cc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9f2147cc2_0_10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9f2147cc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49f2147cc2_0_12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49f2147cc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49f2147cc2_0_15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49f2147cc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0000" y="0"/>
            <a:ext cx="2160000" cy="7167900"/>
          </a:xfrm>
          <a:prstGeom prst="rect">
            <a:avLst/>
          </a:prstGeom>
          <a:solidFill>
            <a:srgbClr val="60A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600095" y="276225"/>
            <a:ext cx="1605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Source Sans Pro SemiBold"/>
                <a:ea typeface="Source Sans Pro SemiBold"/>
                <a:cs typeface="Source Sans Pro SemiBold"/>
                <a:sym typeface="Source Sans Pro SemiBold"/>
              </a:rPr>
              <a:t>ISSUE №3</a:t>
            </a:r>
            <a:endParaRPr sz="2100">
              <a:solidFill>
                <a:schemeClr val="lt1"/>
              </a:solidFill>
              <a:latin typeface="Source Sans Pro SemiBold"/>
              <a:ea typeface="Source Sans Pro SemiBold"/>
              <a:cs typeface="Source Sans Pro SemiBold"/>
              <a:sym typeface="Source Sans Pro SemiBold"/>
            </a:endParaRPr>
          </a:p>
        </p:txBody>
      </p:sp>
      <p:cxnSp>
        <p:nvCxnSpPr>
          <p:cNvPr id="56" name="Google Shape;56;p13"/>
          <p:cNvCxnSpPr/>
          <p:nvPr/>
        </p:nvCxnSpPr>
        <p:spPr>
          <a:xfrm>
            <a:off x="623900" y="790588"/>
            <a:ext cx="1095300" cy="0"/>
          </a:xfrm>
          <a:prstGeom prst="straightConnector1">
            <a:avLst/>
          </a:prstGeom>
          <a:noFill/>
          <a:ln cap="flat" cmpd="sng" w="28575">
            <a:solidFill>
              <a:schemeClr val="lt1"/>
            </a:solidFill>
            <a:prstDash val="solid"/>
            <a:round/>
            <a:headEnd len="med" w="med" type="none"/>
            <a:tailEnd len="med" w="med" type="none"/>
          </a:ln>
        </p:spPr>
      </p:cxnSp>
      <p:sp>
        <p:nvSpPr>
          <p:cNvPr id="57" name="Google Shape;57;p13"/>
          <p:cNvSpPr txBox="1"/>
          <p:nvPr/>
        </p:nvSpPr>
        <p:spPr>
          <a:xfrm>
            <a:off x="609620" y="977113"/>
            <a:ext cx="1605000" cy="785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1700">
                <a:solidFill>
                  <a:schemeClr val="lt1"/>
                </a:solidFill>
                <a:latin typeface="Source Sans Pro SemiBold"/>
                <a:ea typeface="Source Sans Pro SemiBold"/>
                <a:cs typeface="Source Sans Pro SemiBold"/>
                <a:sym typeface="Source Sans Pro SemiBold"/>
              </a:rPr>
              <a:t>WORD OF THE</a:t>
            </a:r>
            <a:endParaRPr sz="1700">
              <a:solidFill>
                <a:schemeClr val="lt1"/>
              </a:solidFill>
              <a:latin typeface="Source Sans Pro SemiBold"/>
              <a:ea typeface="Source Sans Pro SemiBold"/>
              <a:cs typeface="Source Sans Pro SemiBold"/>
              <a:sym typeface="Source Sans Pro SemiBold"/>
            </a:endParaRPr>
          </a:p>
          <a:p>
            <a:pPr indent="0" lvl="0" marL="0" rtl="0" algn="l">
              <a:spcBef>
                <a:spcPts val="0"/>
              </a:spcBef>
              <a:spcAft>
                <a:spcPts val="0"/>
              </a:spcAft>
              <a:buClr>
                <a:schemeClr val="dk1"/>
              </a:buClr>
              <a:buSzPts val="1100"/>
              <a:buFont typeface="Arial"/>
              <a:buNone/>
            </a:pPr>
            <a:r>
              <a:rPr lang="ru" sz="1700">
                <a:solidFill>
                  <a:schemeClr val="lt1"/>
                </a:solidFill>
                <a:latin typeface="Source Sans Pro SemiBold"/>
                <a:ea typeface="Source Sans Pro SemiBold"/>
                <a:cs typeface="Source Sans Pro SemiBold"/>
                <a:sym typeface="Source Sans Pro SemiBold"/>
              </a:rPr>
              <a:t>RECTOR OF THE</a:t>
            </a:r>
            <a:endParaRPr sz="1700">
              <a:solidFill>
                <a:schemeClr val="lt1"/>
              </a:solidFill>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UNIVERSITY</a:t>
            </a:r>
            <a:endParaRPr sz="1700">
              <a:solidFill>
                <a:schemeClr val="lt1"/>
              </a:solidFill>
              <a:latin typeface="Source Sans Pro SemiBold"/>
              <a:ea typeface="Source Sans Pro SemiBold"/>
              <a:cs typeface="Source Sans Pro SemiBold"/>
              <a:sym typeface="Source Sans Pro SemiBold"/>
            </a:endParaRPr>
          </a:p>
        </p:txBody>
      </p:sp>
      <p:sp>
        <p:nvSpPr>
          <p:cNvPr id="58" name="Google Shape;58;p13"/>
          <p:cNvSpPr txBox="1"/>
          <p:nvPr/>
        </p:nvSpPr>
        <p:spPr>
          <a:xfrm>
            <a:off x="609625" y="1748650"/>
            <a:ext cx="15573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Source Sans Pro SemiBold"/>
                <a:ea typeface="Source Sans Pro SemiBold"/>
                <a:cs typeface="Source Sans Pro SemiBold"/>
                <a:sym typeface="Source Sans Pro SemiBold"/>
              </a:rPr>
              <a:t>Page 2</a:t>
            </a:r>
            <a:endParaRPr sz="1500">
              <a:solidFill>
                <a:schemeClr val="lt1"/>
              </a:solidFill>
              <a:latin typeface="Source Sans Pro SemiBold"/>
              <a:ea typeface="Source Sans Pro SemiBold"/>
              <a:cs typeface="Source Sans Pro SemiBold"/>
              <a:sym typeface="Source Sans Pro SemiBold"/>
            </a:endParaRPr>
          </a:p>
        </p:txBody>
      </p:sp>
      <p:cxnSp>
        <p:nvCxnSpPr>
          <p:cNvPr id="59" name="Google Shape;59;p13"/>
          <p:cNvCxnSpPr/>
          <p:nvPr/>
        </p:nvCxnSpPr>
        <p:spPr>
          <a:xfrm>
            <a:off x="623900" y="2266963"/>
            <a:ext cx="1095300" cy="0"/>
          </a:xfrm>
          <a:prstGeom prst="straightConnector1">
            <a:avLst/>
          </a:prstGeom>
          <a:noFill/>
          <a:ln cap="flat" cmpd="sng" w="28575">
            <a:solidFill>
              <a:schemeClr val="lt1"/>
            </a:solidFill>
            <a:prstDash val="solid"/>
            <a:round/>
            <a:headEnd len="med" w="med" type="none"/>
            <a:tailEnd len="med" w="med" type="none"/>
          </a:ln>
        </p:spPr>
      </p:cxnSp>
      <p:sp>
        <p:nvSpPr>
          <p:cNvPr id="60" name="Google Shape;60;p13"/>
          <p:cNvSpPr txBox="1"/>
          <p:nvPr/>
        </p:nvSpPr>
        <p:spPr>
          <a:xfrm>
            <a:off x="609620" y="2520163"/>
            <a:ext cx="16050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FESTIVAL</a:t>
            </a:r>
            <a:endParaRPr sz="1700">
              <a:solidFill>
                <a:schemeClr val="lt1"/>
              </a:solidFill>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OF COLORS</a:t>
            </a:r>
            <a:endParaRPr sz="1700">
              <a:solidFill>
                <a:schemeClr val="lt1"/>
              </a:solidFill>
              <a:latin typeface="Source Sans Pro SemiBold"/>
              <a:ea typeface="Source Sans Pro SemiBold"/>
              <a:cs typeface="Source Sans Pro SemiBold"/>
              <a:sym typeface="Source Sans Pro SemiBold"/>
            </a:endParaRPr>
          </a:p>
        </p:txBody>
      </p:sp>
      <p:sp>
        <p:nvSpPr>
          <p:cNvPr id="61" name="Google Shape;61;p13"/>
          <p:cNvSpPr txBox="1"/>
          <p:nvPr/>
        </p:nvSpPr>
        <p:spPr>
          <a:xfrm>
            <a:off x="609625" y="3063100"/>
            <a:ext cx="15573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Source Sans Pro SemiBold"/>
                <a:ea typeface="Source Sans Pro SemiBold"/>
                <a:cs typeface="Source Sans Pro SemiBold"/>
                <a:sym typeface="Source Sans Pro SemiBold"/>
              </a:rPr>
              <a:t>Page 3</a:t>
            </a:r>
            <a:endParaRPr sz="1500">
              <a:solidFill>
                <a:schemeClr val="lt1"/>
              </a:solidFill>
              <a:latin typeface="Source Sans Pro SemiBold"/>
              <a:ea typeface="Source Sans Pro SemiBold"/>
              <a:cs typeface="Source Sans Pro SemiBold"/>
              <a:sym typeface="Source Sans Pro SemiBold"/>
            </a:endParaRPr>
          </a:p>
        </p:txBody>
      </p:sp>
      <p:cxnSp>
        <p:nvCxnSpPr>
          <p:cNvPr id="62" name="Google Shape;62;p13"/>
          <p:cNvCxnSpPr/>
          <p:nvPr/>
        </p:nvCxnSpPr>
        <p:spPr>
          <a:xfrm>
            <a:off x="623900" y="3690938"/>
            <a:ext cx="1095300" cy="0"/>
          </a:xfrm>
          <a:prstGeom prst="straightConnector1">
            <a:avLst/>
          </a:prstGeom>
          <a:noFill/>
          <a:ln cap="flat" cmpd="sng" w="28575">
            <a:solidFill>
              <a:schemeClr val="lt1"/>
            </a:solidFill>
            <a:prstDash val="solid"/>
            <a:round/>
            <a:headEnd len="med" w="med" type="none"/>
            <a:tailEnd len="med" w="med" type="none"/>
          </a:ln>
        </p:spPr>
      </p:cxnSp>
      <p:sp>
        <p:nvSpPr>
          <p:cNvPr id="63" name="Google Shape;63;p13"/>
          <p:cNvSpPr txBox="1"/>
          <p:nvPr/>
        </p:nvSpPr>
        <p:spPr>
          <a:xfrm>
            <a:off x="609620" y="3944138"/>
            <a:ext cx="16050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MEET THE</a:t>
            </a:r>
            <a:endParaRPr sz="1700">
              <a:solidFill>
                <a:schemeClr val="lt1"/>
              </a:solidFill>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NEW TEACHERS</a:t>
            </a:r>
            <a:endParaRPr sz="1700">
              <a:solidFill>
                <a:schemeClr val="lt1"/>
              </a:solidFill>
              <a:latin typeface="Source Sans Pro SemiBold"/>
              <a:ea typeface="Source Sans Pro SemiBold"/>
              <a:cs typeface="Source Sans Pro SemiBold"/>
              <a:sym typeface="Source Sans Pro SemiBold"/>
            </a:endParaRPr>
          </a:p>
        </p:txBody>
      </p:sp>
      <p:sp>
        <p:nvSpPr>
          <p:cNvPr id="64" name="Google Shape;64;p13"/>
          <p:cNvSpPr txBox="1"/>
          <p:nvPr/>
        </p:nvSpPr>
        <p:spPr>
          <a:xfrm>
            <a:off x="609625" y="4482325"/>
            <a:ext cx="12192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Source Sans Pro SemiBold"/>
                <a:ea typeface="Source Sans Pro SemiBold"/>
                <a:cs typeface="Source Sans Pro SemiBold"/>
                <a:sym typeface="Source Sans Pro SemiBold"/>
              </a:rPr>
              <a:t>Page 4</a:t>
            </a:r>
            <a:endParaRPr sz="1500">
              <a:solidFill>
                <a:schemeClr val="lt1"/>
              </a:solidFill>
              <a:latin typeface="Source Sans Pro SemiBold"/>
              <a:ea typeface="Source Sans Pro SemiBold"/>
              <a:cs typeface="Source Sans Pro SemiBold"/>
              <a:sym typeface="Source Sans Pro SemiBold"/>
            </a:endParaRPr>
          </a:p>
        </p:txBody>
      </p:sp>
      <p:cxnSp>
        <p:nvCxnSpPr>
          <p:cNvPr id="65" name="Google Shape;65;p13"/>
          <p:cNvCxnSpPr/>
          <p:nvPr/>
        </p:nvCxnSpPr>
        <p:spPr>
          <a:xfrm>
            <a:off x="623900" y="5014913"/>
            <a:ext cx="1095300" cy="0"/>
          </a:xfrm>
          <a:prstGeom prst="straightConnector1">
            <a:avLst/>
          </a:prstGeom>
          <a:noFill/>
          <a:ln cap="flat" cmpd="sng" w="28575">
            <a:solidFill>
              <a:schemeClr val="lt1"/>
            </a:solidFill>
            <a:prstDash val="solid"/>
            <a:round/>
            <a:headEnd len="med" w="med" type="none"/>
            <a:tailEnd len="med" w="med" type="none"/>
          </a:ln>
        </p:spPr>
      </p:cxnSp>
      <p:sp>
        <p:nvSpPr>
          <p:cNvPr id="66" name="Google Shape;66;p13"/>
          <p:cNvSpPr txBox="1"/>
          <p:nvPr/>
        </p:nvSpPr>
        <p:spPr>
          <a:xfrm>
            <a:off x="609620" y="5364138"/>
            <a:ext cx="16050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SPORTS</a:t>
            </a:r>
            <a:endParaRPr sz="1700">
              <a:solidFill>
                <a:schemeClr val="lt1"/>
              </a:solidFill>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rPr lang="ru" sz="1700">
                <a:solidFill>
                  <a:schemeClr val="lt1"/>
                </a:solidFill>
                <a:latin typeface="Source Sans Pro SemiBold"/>
                <a:ea typeface="Source Sans Pro SemiBold"/>
                <a:cs typeface="Source Sans Pro SemiBold"/>
                <a:sym typeface="Source Sans Pro SemiBold"/>
              </a:rPr>
              <a:t>ACHIVMENTS</a:t>
            </a:r>
            <a:endParaRPr sz="1700">
              <a:solidFill>
                <a:schemeClr val="lt1"/>
              </a:solidFill>
              <a:latin typeface="Source Sans Pro SemiBold"/>
              <a:ea typeface="Source Sans Pro SemiBold"/>
              <a:cs typeface="Source Sans Pro SemiBold"/>
              <a:sym typeface="Source Sans Pro SemiBold"/>
            </a:endParaRPr>
          </a:p>
        </p:txBody>
      </p:sp>
      <p:sp>
        <p:nvSpPr>
          <p:cNvPr id="67" name="Google Shape;67;p13"/>
          <p:cNvSpPr txBox="1"/>
          <p:nvPr/>
        </p:nvSpPr>
        <p:spPr>
          <a:xfrm>
            <a:off x="609625" y="5911850"/>
            <a:ext cx="12192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Source Sans Pro SemiBold"/>
                <a:ea typeface="Source Sans Pro SemiBold"/>
                <a:cs typeface="Source Sans Pro SemiBold"/>
                <a:sym typeface="Source Sans Pro SemiBold"/>
              </a:rPr>
              <a:t>Page 5</a:t>
            </a:r>
            <a:endParaRPr sz="1500">
              <a:solidFill>
                <a:schemeClr val="lt1"/>
              </a:solidFill>
              <a:latin typeface="Source Sans Pro SemiBold"/>
              <a:ea typeface="Source Sans Pro SemiBold"/>
              <a:cs typeface="Source Sans Pro SemiBold"/>
              <a:sym typeface="Source Sans Pro SemiBold"/>
            </a:endParaRPr>
          </a:p>
        </p:txBody>
      </p:sp>
      <p:sp>
        <p:nvSpPr>
          <p:cNvPr id="68" name="Google Shape;68;p13"/>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1</a:t>
            </a:r>
            <a:endParaRPr sz="900">
              <a:latin typeface="Montserrat Medium"/>
              <a:ea typeface="Montserrat Medium"/>
              <a:cs typeface="Montserrat Medium"/>
              <a:sym typeface="Montserrat Medium"/>
            </a:endParaRPr>
          </a:p>
        </p:txBody>
      </p:sp>
      <p:cxnSp>
        <p:nvCxnSpPr>
          <p:cNvPr id="69" name="Google Shape;69;p13"/>
          <p:cNvCxnSpPr/>
          <p:nvPr/>
        </p:nvCxnSpPr>
        <p:spPr>
          <a:xfrm>
            <a:off x="2700350" y="461975"/>
            <a:ext cx="4491000" cy="0"/>
          </a:xfrm>
          <a:prstGeom prst="straightConnector1">
            <a:avLst/>
          </a:prstGeom>
          <a:noFill/>
          <a:ln cap="flat" cmpd="sng" w="19050">
            <a:solidFill>
              <a:schemeClr val="dk2"/>
            </a:solidFill>
            <a:prstDash val="solid"/>
            <a:round/>
            <a:headEnd len="med" w="med" type="none"/>
            <a:tailEnd len="med" w="med" type="none"/>
          </a:ln>
        </p:spPr>
      </p:cxnSp>
      <p:sp>
        <p:nvSpPr>
          <p:cNvPr id="70" name="Google Shape;70;p13"/>
          <p:cNvSpPr txBox="1"/>
          <p:nvPr/>
        </p:nvSpPr>
        <p:spPr>
          <a:xfrm>
            <a:off x="2662259" y="794588"/>
            <a:ext cx="4632900" cy="2010900"/>
          </a:xfrm>
          <a:prstGeom prst="rect">
            <a:avLst/>
          </a:prstGeom>
          <a:noFill/>
          <a:ln>
            <a:noFill/>
          </a:ln>
        </p:spPr>
        <p:txBody>
          <a:bodyPr anchorCtr="0" anchor="t" bIns="0" lIns="0" spcFirstLastPara="1" rIns="0" wrap="square" tIns="0">
            <a:spAutoFit/>
          </a:bodyPr>
          <a:lstStyle/>
          <a:p>
            <a:pPr indent="0" lvl="0" marL="0" rtl="0" algn="l">
              <a:lnSpc>
                <a:spcPct val="92000"/>
              </a:lnSpc>
              <a:spcBef>
                <a:spcPts val="0"/>
              </a:spcBef>
              <a:spcAft>
                <a:spcPts val="0"/>
              </a:spcAft>
              <a:buClr>
                <a:schemeClr val="dk1"/>
              </a:buClr>
              <a:buSzPts val="1100"/>
              <a:buFont typeface="Arial"/>
              <a:buNone/>
            </a:pPr>
            <a:r>
              <a:rPr lang="ru" sz="7100">
                <a:solidFill>
                  <a:srgbClr val="E54F86"/>
                </a:solidFill>
                <a:latin typeface="Fjalla One"/>
                <a:ea typeface="Fjalla One"/>
                <a:cs typeface="Fjalla One"/>
                <a:sym typeface="Fjalla One"/>
              </a:rPr>
              <a:t>STUDENT</a:t>
            </a:r>
            <a:endParaRPr sz="7100">
              <a:solidFill>
                <a:srgbClr val="E54F86"/>
              </a:solidFill>
              <a:latin typeface="Fjalla One"/>
              <a:ea typeface="Fjalla One"/>
              <a:cs typeface="Fjalla One"/>
              <a:sym typeface="Fjalla One"/>
            </a:endParaRPr>
          </a:p>
          <a:p>
            <a:pPr indent="0" lvl="0" marL="0" rtl="0" algn="l">
              <a:lnSpc>
                <a:spcPct val="92000"/>
              </a:lnSpc>
              <a:spcBef>
                <a:spcPts val="0"/>
              </a:spcBef>
              <a:spcAft>
                <a:spcPts val="0"/>
              </a:spcAft>
              <a:buNone/>
            </a:pPr>
            <a:r>
              <a:rPr lang="ru" sz="7100">
                <a:solidFill>
                  <a:srgbClr val="E54F86"/>
                </a:solidFill>
                <a:latin typeface="Fjalla One"/>
                <a:ea typeface="Fjalla One"/>
                <a:cs typeface="Fjalla One"/>
                <a:sym typeface="Fjalla One"/>
              </a:rPr>
              <a:t>NEWSPAPER</a:t>
            </a:r>
            <a:endParaRPr sz="7100">
              <a:solidFill>
                <a:srgbClr val="E54F86"/>
              </a:solidFill>
              <a:latin typeface="Fjalla One"/>
              <a:ea typeface="Fjalla One"/>
              <a:cs typeface="Fjalla One"/>
              <a:sym typeface="Fjalla One"/>
            </a:endParaRPr>
          </a:p>
        </p:txBody>
      </p:sp>
      <p:sp>
        <p:nvSpPr>
          <p:cNvPr id="71" name="Google Shape;71;p13"/>
          <p:cNvSpPr txBox="1"/>
          <p:nvPr/>
        </p:nvSpPr>
        <p:spPr>
          <a:xfrm>
            <a:off x="2662254" y="2749950"/>
            <a:ext cx="2377800" cy="580500"/>
          </a:xfrm>
          <a:prstGeom prst="rect">
            <a:avLst/>
          </a:prstGeom>
          <a:noFill/>
          <a:ln>
            <a:noFill/>
          </a:ln>
        </p:spPr>
        <p:txBody>
          <a:bodyPr anchorCtr="0" anchor="t" bIns="0" lIns="0" spcFirstLastPara="1" rIns="0" wrap="square" tIns="0">
            <a:spAutoFit/>
          </a:bodyPr>
          <a:lstStyle/>
          <a:p>
            <a:pPr indent="0" lvl="0" marL="0" rtl="0" algn="l">
              <a:lnSpc>
                <a:spcPct val="92000"/>
              </a:lnSpc>
              <a:spcBef>
                <a:spcPts val="0"/>
              </a:spcBef>
              <a:spcAft>
                <a:spcPts val="0"/>
              </a:spcAft>
              <a:buNone/>
            </a:pPr>
            <a:r>
              <a:rPr lang="ru" sz="4100">
                <a:solidFill>
                  <a:srgbClr val="29235C"/>
                </a:solidFill>
                <a:latin typeface="Fjalla One"/>
                <a:ea typeface="Fjalla One"/>
                <a:cs typeface="Fjalla One"/>
                <a:sym typeface="Fjalla One"/>
              </a:rPr>
              <a:t>TEMPLATE</a:t>
            </a:r>
            <a:endParaRPr sz="4100">
              <a:solidFill>
                <a:srgbClr val="29235C"/>
              </a:solidFill>
              <a:latin typeface="Fjalla One"/>
              <a:ea typeface="Fjalla One"/>
              <a:cs typeface="Fjalla One"/>
              <a:sym typeface="Fjalla One"/>
            </a:endParaRPr>
          </a:p>
        </p:txBody>
      </p:sp>
      <p:pic>
        <p:nvPicPr>
          <p:cNvPr id="72" name="Google Shape;72;p13"/>
          <p:cNvPicPr preferRelativeResize="0"/>
          <p:nvPr/>
        </p:nvPicPr>
        <p:blipFill rotWithShape="1">
          <a:blip r:embed="rId3">
            <a:alphaModFix/>
          </a:blip>
          <a:srcRect b="0" l="9786" r="6426" t="0"/>
          <a:stretch/>
        </p:blipFill>
        <p:spPr>
          <a:xfrm>
            <a:off x="2700000" y="3589275"/>
            <a:ext cx="4500000" cy="3580774"/>
          </a:xfrm>
          <a:prstGeom prst="rect">
            <a:avLst/>
          </a:prstGeom>
          <a:noFill/>
          <a:ln>
            <a:noFill/>
          </a:ln>
        </p:spPr>
      </p:pic>
      <p:sp>
        <p:nvSpPr>
          <p:cNvPr id="73" name="Google Shape;73;p13"/>
          <p:cNvSpPr txBox="1"/>
          <p:nvPr/>
        </p:nvSpPr>
        <p:spPr>
          <a:xfrm>
            <a:off x="350475" y="7429513"/>
            <a:ext cx="58455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700">
                <a:solidFill>
                  <a:srgbClr val="D18E66"/>
                </a:solidFill>
                <a:latin typeface="Fjalla One"/>
                <a:ea typeface="Fjalla One"/>
                <a:cs typeface="Fjalla One"/>
                <a:sym typeface="Fjalla One"/>
              </a:rPr>
              <a:t>WHAT'S NEW THIS WEEK</a:t>
            </a:r>
            <a:endParaRPr sz="4700">
              <a:solidFill>
                <a:srgbClr val="D18E66"/>
              </a:solidFill>
              <a:latin typeface="Fjalla One"/>
              <a:ea typeface="Fjalla One"/>
              <a:cs typeface="Fjalla One"/>
              <a:sym typeface="Fjalla One"/>
            </a:endParaRPr>
          </a:p>
        </p:txBody>
      </p:sp>
      <p:pic>
        <p:nvPicPr>
          <p:cNvPr id="74" name="Google Shape;74;p13"/>
          <p:cNvPicPr preferRelativeResize="0"/>
          <p:nvPr/>
        </p:nvPicPr>
        <p:blipFill rotWithShape="1">
          <a:blip r:embed="rId4">
            <a:alphaModFix/>
          </a:blip>
          <a:srcRect b="1390" l="19593" r="11512" t="0"/>
          <a:stretch/>
        </p:blipFill>
        <p:spPr>
          <a:xfrm>
            <a:off x="360000" y="8267625"/>
            <a:ext cx="2160000" cy="2064376"/>
          </a:xfrm>
          <a:prstGeom prst="rect">
            <a:avLst/>
          </a:prstGeom>
          <a:noFill/>
          <a:ln>
            <a:noFill/>
          </a:ln>
        </p:spPr>
      </p:pic>
      <p:sp>
        <p:nvSpPr>
          <p:cNvPr id="75" name="Google Shape;75;p13"/>
          <p:cNvSpPr txBox="1"/>
          <p:nvPr/>
        </p:nvSpPr>
        <p:spPr>
          <a:xfrm>
            <a:off x="2695597" y="8233800"/>
            <a:ext cx="2160000" cy="2163600"/>
          </a:xfrm>
          <a:prstGeom prst="rect">
            <a:avLst/>
          </a:prstGeom>
          <a:noFill/>
          <a:ln>
            <a:noFill/>
          </a:ln>
        </p:spPr>
        <p:txBody>
          <a:bodyPr anchorCtr="0" anchor="t" bIns="0" lIns="0" spcFirstLastPara="1" rIns="0" wrap="square" tIns="0">
            <a:spAutoFit/>
          </a:bodyPr>
          <a:lstStyle/>
          <a:p>
            <a:pPr indent="0" lvl="0" marL="0" rtl="0" algn="just">
              <a:lnSpc>
                <a:spcPct val="113000"/>
              </a:lnSpc>
              <a:spcBef>
                <a:spcPts val="0"/>
              </a:spcBef>
              <a:spcAft>
                <a:spcPts val="0"/>
              </a:spcAft>
              <a:buClr>
                <a:schemeClr val="dk1"/>
              </a:buClr>
              <a:buSzPts val="1100"/>
              <a:buFont typeface="Arial"/>
              <a:buNone/>
            </a:pPr>
            <a:r>
              <a:rPr lang="ru">
                <a:solidFill>
                  <a:srgbClr val="1D1D1B"/>
                </a:solidFill>
                <a:latin typeface="ABeeZee"/>
                <a:ea typeface="ABeeZee"/>
                <a:cs typeface="ABeeZee"/>
                <a:sym typeface="ABeeZee"/>
              </a:rPr>
              <a:t>Ut wisi enim ad minim veniam, quis nostrud exerci tation ullamcorper suscipit lobortis nisl ut aliquip ex ea commodo consequat. Duis autem vel eum iriure dolor in </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rsse molestie consequat, vel illum dolore eu</a:t>
            </a:r>
            <a:endParaRPr>
              <a:solidFill>
                <a:srgbClr val="1D1D1B"/>
              </a:solidFill>
              <a:latin typeface="ABeeZee"/>
              <a:ea typeface="ABeeZee"/>
              <a:cs typeface="ABeeZee"/>
              <a:sym typeface="ABeeZee"/>
            </a:endParaRPr>
          </a:p>
        </p:txBody>
      </p:sp>
      <p:sp>
        <p:nvSpPr>
          <p:cNvPr id="76" name="Google Shape;76;p13"/>
          <p:cNvSpPr txBox="1"/>
          <p:nvPr/>
        </p:nvSpPr>
        <p:spPr>
          <a:xfrm>
            <a:off x="5040047" y="8233800"/>
            <a:ext cx="2160000" cy="2163600"/>
          </a:xfrm>
          <a:prstGeom prst="rect">
            <a:avLst/>
          </a:prstGeom>
          <a:noFill/>
          <a:ln>
            <a:noFill/>
          </a:ln>
        </p:spPr>
        <p:txBody>
          <a:bodyPr anchorCtr="0" anchor="t" bIns="0" lIns="0" spcFirstLastPara="1" rIns="0" wrap="square" tIns="0">
            <a:spAutoFit/>
          </a:bodyPr>
          <a:lstStyle/>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lobortis nisl ut aliquip ex ea commodo consequat. Duis autem vel eum iriure dolor in hendrerit in vulputate velit. Esse molestie consequat, vel illum dolore eu feugiat nulla facilisis at vero eros et accumsan et.</a:t>
            </a:r>
            <a:endParaRPr>
              <a:solidFill>
                <a:srgbClr val="1D1D1B"/>
              </a:solidFill>
              <a:latin typeface="ABeeZee"/>
              <a:ea typeface="ABeeZee"/>
              <a:cs typeface="ABeeZee"/>
              <a:sym typeface="ABeeZ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4"/>
          <p:cNvPicPr preferRelativeResize="0"/>
          <p:nvPr/>
        </p:nvPicPr>
        <p:blipFill rotWithShape="1">
          <a:blip r:embed="rId3">
            <a:alphaModFix/>
          </a:blip>
          <a:srcRect b="0" l="18880" r="27097" t="5168"/>
          <a:stretch/>
        </p:blipFill>
        <p:spPr>
          <a:xfrm>
            <a:off x="0" y="809650"/>
            <a:ext cx="3867149" cy="9522350"/>
          </a:xfrm>
          <a:prstGeom prst="rect">
            <a:avLst/>
          </a:prstGeom>
          <a:noFill/>
          <a:ln>
            <a:noFill/>
          </a:ln>
        </p:spPr>
      </p:pic>
      <p:grpSp>
        <p:nvGrpSpPr>
          <p:cNvPr id="82" name="Google Shape;82;p14"/>
          <p:cNvGrpSpPr/>
          <p:nvPr/>
        </p:nvGrpSpPr>
        <p:grpSpPr>
          <a:xfrm>
            <a:off x="2905125" y="2886075"/>
            <a:ext cx="4295700" cy="7806000"/>
            <a:chOff x="2905125" y="2886075"/>
            <a:chExt cx="4295700" cy="7806000"/>
          </a:xfrm>
        </p:grpSpPr>
        <p:sp>
          <p:nvSpPr>
            <p:cNvPr id="83" name="Google Shape;83;p14"/>
            <p:cNvSpPr/>
            <p:nvPr/>
          </p:nvSpPr>
          <p:spPr>
            <a:xfrm>
              <a:off x="3286125" y="2886075"/>
              <a:ext cx="3914700" cy="7806000"/>
            </a:xfrm>
            <a:prstGeom prst="round1Rect">
              <a:avLst>
                <a:gd fmla="val 9001" name="adj"/>
              </a:avLst>
            </a:prstGeom>
            <a:solidFill>
              <a:srgbClr val="60A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10800000">
              <a:off x="2905125" y="2886225"/>
              <a:ext cx="866700" cy="590400"/>
            </a:xfrm>
            <a:prstGeom prst="triangle">
              <a:avLst>
                <a:gd fmla="val 50000" name="adj"/>
              </a:avLst>
            </a:prstGeom>
            <a:solidFill>
              <a:srgbClr val="60A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2</a:t>
            </a:r>
            <a:endParaRPr sz="900">
              <a:latin typeface="Montserrat Medium"/>
              <a:ea typeface="Montserrat Medium"/>
              <a:cs typeface="Montserrat Medium"/>
              <a:sym typeface="Montserrat Medium"/>
            </a:endParaRPr>
          </a:p>
        </p:txBody>
      </p:sp>
      <p:cxnSp>
        <p:nvCxnSpPr>
          <p:cNvPr id="86" name="Google Shape;86;p14"/>
          <p:cNvCxnSpPr/>
          <p:nvPr/>
        </p:nvCxnSpPr>
        <p:spPr>
          <a:xfrm>
            <a:off x="357200" y="461975"/>
            <a:ext cx="6834300" cy="0"/>
          </a:xfrm>
          <a:prstGeom prst="straightConnector1">
            <a:avLst/>
          </a:prstGeom>
          <a:noFill/>
          <a:ln cap="flat" cmpd="sng" w="19050">
            <a:solidFill>
              <a:schemeClr val="dk2"/>
            </a:solidFill>
            <a:prstDash val="solid"/>
            <a:round/>
            <a:headEnd len="med" w="med" type="none"/>
            <a:tailEnd len="med" w="med" type="none"/>
          </a:ln>
        </p:spPr>
      </p:cxnSp>
      <p:sp>
        <p:nvSpPr>
          <p:cNvPr id="87" name="Google Shape;87;p14"/>
          <p:cNvSpPr txBox="1"/>
          <p:nvPr/>
        </p:nvSpPr>
        <p:spPr>
          <a:xfrm>
            <a:off x="4189050" y="742975"/>
            <a:ext cx="2982300" cy="1939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4200">
                <a:solidFill>
                  <a:srgbClr val="D18E66"/>
                </a:solidFill>
                <a:latin typeface="Fjalla One"/>
                <a:ea typeface="Fjalla One"/>
                <a:cs typeface="Fjalla One"/>
                <a:sym typeface="Fjalla One"/>
              </a:rPr>
              <a:t>WORD OF THE</a:t>
            </a:r>
            <a:endParaRPr sz="4200">
              <a:solidFill>
                <a:srgbClr val="D18E66"/>
              </a:solidFill>
              <a:latin typeface="Fjalla One"/>
              <a:ea typeface="Fjalla One"/>
              <a:cs typeface="Fjalla One"/>
              <a:sym typeface="Fjalla One"/>
            </a:endParaRPr>
          </a:p>
          <a:p>
            <a:pPr indent="0" lvl="0" marL="0" rtl="0" algn="l">
              <a:spcBef>
                <a:spcPts val="0"/>
              </a:spcBef>
              <a:spcAft>
                <a:spcPts val="0"/>
              </a:spcAft>
              <a:buClr>
                <a:schemeClr val="dk1"/>
              </a:buClr>
              <a:buSzPts val="1100"/>
              <a:buFont typeface="Arial"/>
              <a:buNone/>
            </a:pPr>
            <a:r>
              <a:rPr lang="ru" sz="4200">
                <a:solidFill>
                  <a:srgbClr val="D18E66"/>
                </a:solidFill>
                <a:latin typeface="Fjalla One"/>
                <a:ea typeface="Fjalla One"/>
                <a:cs typeface="Fjalla One"/>
                <a:sym typeface="Fjalla One"/>
              </a:rPr>
              <a:t>RECTOR OF THE</a:t>
            </a:r>
            <a:endParaRPr sz="4200">
              <a:solidFill>
                <a:srgbClr val="D18E66"/>
              </a:solidFill>
              <a:latin typeface="Fjalla One"/>
              <a:ea typeface="Fjalla One"/>
              <a:cs typeface="Fjalla One"/>
              <a:sym typeface="Fjalla One"/>
            </a:endParaRPr>
          </a:p>
          <a:p>
            <a:pPr indent="0" lvl="0" marL="0" rtl="0" algn="l">
              <a:spcBef>
                <a:spcPts val="0"/>
              </a:spcBef>
              <a:spcAft>
                <a:spcPts val="0"/>
              </a:spcAft>
              <a:buNone/>
            </a:pPr>
            <a:r>
              <a:rPr lang="ru" sz="4200">
                <a:solidFill>
                  <a:srgbClr val="D18E66"/>
                </a:solidFill>
                <a:latin typeface="Fjalla One"/>
                <a:ea typeface="Fjalla One"/>
                <a:cs typeface="Fjalla One"/>
                <a:sym typeface="Fjalla One"/>
              </a:rPr>
              <a:t>UNIVERSITY</a:t>
            </a:r>
            <a:endParaRPr sz="4200">
              <a:solidFill>
                <a:srgbClr val="D18E66"/>
              </a:solidFill>
              <a:latin typeface="Fjalla One"/>
              <a:ea typeface="Fjalla One"/>
              <a:cs typeface="Fjalla One"/>
              <a:sym typeface="Fjalla One"/>
            </a:endParaRPr>
          </a:p>
        </p:txBody>
      </p:sp>
      <p:sp>
        <p:nvSpPr>
          <p:cNvPr id="88" name="Google Shape;88;p14"/>
          <p:cNvSpPr txBox="1"/>
          <p:nvPr/>
        </p:nvSpPr>
        <p:spPr>
          <a:xfrm>
            <a:off x="3638576" y="3156975"/>
            <a:ext cx="3238500" cy="6932700"/>
          </a:xfrm>
          <a:prstGeom prst="rect">
            <a:avLst/>
          </a:prstGeom>
          <a:noFill/>
          <a:ln>
            <a:noFill/>
          </a:ln>
        </p:spPr>
        <p:txBody>
          <a:bodyPr anchorCtr="0" anchor="t" bIns="0" lIns="0" spcFirstLastPara="1" rIns="0" wrap="square" tIns="0">
            <a:spAutoFit/>
          </a:bodyPr>
          <a:lstStyle/>
          <a:p>
            <a:pPr indent="0" lvl="0" marL="0" rtl="0" algn="just">
              <a:lnSpc>
                <a:spcPct val="100000"/>
              </a:lnSpc>
              <a:spcBef>
                <a:spcPts val="0"/>
              </a:spcBef>
              <a:spcAft>
                <a:spcPts val="0"/>
              </a:spcAft>
              <a:buNone/>
            </a:pPr>
            <a:r>
              <a:rPr lang="ru" sz="3600">
                <a:solidFill>
                  <a:schemeClr val="lt1"/>
                </a:solidFill>
                <a:latin typeface="ABeeZee"/>
                <a:ea typeface="ABeeZee"/>
                <a:cs typeface="ABeeZee"/>
                <a:sym typeface="ABeeZee"/>
              </a:rPr>
              <a:t>D</a:t>
            </a:r>
            <a:r>
              <a:rPr lang="ru">
                <a:solidFill>
                  <a:schemeClr val="lt1"/>
                </a:solidFill>
                <a:latin typeface="ABeeZee"/>
                <a:ea typeface="ABeeZee"/>
                <a:cs typeface="ABeeZee"/>
                <a:sym typeface="ABeeZee"/>
              </a:rPr>
              <a:t>olore magna aliquam erat volutpat. Ut wisi enim ad minim veniam, quis nostrud exerci tation ullamcorper suscipit lobortis nisl ut aliquip ex ea commodo consequat. Duis autem vel eum iriure dolor in hendrerit in vulputate velit.</a:t>
            </a:r>
            <a:endParaRPr>
              <a:solidFill>
                <a:schemeClr val="lt1"/>
              </a:solidFill>
              <a:latin typeface="ABeeZee"/>
              <a:ea typeface="ABeeZee"/>
              <a:cs typeface="ABeeZee"/>
              <a:sym typeface="ABeeZee"/>
            </a:endParaRPr>
          </a:p>
          <a:p>
            <a:pPr indent="0" lvl="0" marL="0" rtl="0" algn="just">
              <a:lnSpc>
                <a:spcPct val="113000"/>
              </a:lnSpc>
              <a:spcBef>
                <a:spcPts val="0"/>
              </a:spcBef>
              <a:spcAft>
                <a:spcPts val="0"/>
              </a:spcAft>
              <a:buNone/>
            </a:pPr>
            <a:r>
              <a:t/>
            </a:r>
            <a:endParaRPr>
              <a:solidFill>
                <a:schemeClr val="lt1"/>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chemeClr val="lt1"/>
                </a:solidFill>
                <a:latin typeface="ABeeZee"/>
                <a:ea typeface="ABeeZee"/>
                <a:cs typeface="ABeeZee"/>
                <a:sym typeface="ABeeZee"/>
              </a:rPr>
              <a:t>Esse molestie consequat, vel illum dolore eu feugiat nulla facilisis at vero eros et accumsan et iusto odio dignissim qui blandit praesent luptatum zzril delenit augue duis dolore te feugait nulla facilisi.</a:t>
            </a:r>
            <a:endParaRPr>
              <a:solidFill>
                <a:schemeClr val="lt1"/>
              </a:solidFill>
              <a:latin typeface="ABeeZee"/>
              <a:ea typeface="ABeeZee"/>
              <a:cs typeface="ABeeZee"/>
              <a:sym typeface="ABeeZee"/>
            </a:endParaRPr>
          </a:p>
          <a:p>
            <a:pPr indent="0" lvl="0" marL="0" rtl="0" algn="just">
              <a:lnSpc>
                <a:spcPct val="113000"/>
              </a:lnSpc>
              <a:spcBef>
                <a:spcPts val="0"/>
              </a:spcBef>
              <a:spcAft>
                <a:spcPts val="0"/>
              </a:spcAft>
              <a:buNone/>
            </a:pPr>
            <a:r>
              <a:t/>
            </a:r>
            <a:endParaRPr>
              <a:solidFill>
                <a:schemeClr val="lt1"/>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chemeClr val="lt1"/>
                </a:solidFill>
                <a:latin typeface="ABeeZee"/>
                <a:ea typeface="ABeeZee"/>
                <a:cs typeface="ABeeZee"/>
                <a:sym typeface="ABeeZee"/>
              </a:rPr>
              <a:t>Lorem ipsum dolor sit amet, cons ectetuer adipiscing elit, sed diam nonummy. nibh euismod tincidunt ut laoreet dolore magna aliquam erat volutpat. Ut wisi enim ad minim veniam, quis nostrud exerci tation ullamcorper suscipit lobortis nisl ut aliquip ex ea commodo consequat. Suscipit lobortis nisl ut aliquip ex ea commodo consequat. Duis autem vel eum iriure dolor in hendrerit in vulputate velit.</a:t>
            </a:r>
            <a:endParaRPr>
              <a:solidFill>
                <a:schemeClr val="lt1"/>
              </a:solidFill>
              <a:latin typeface="ABeeZee"/>
              <a:ea typeface="ABeeZee"/>
              <a:cs typeface="ABeeZee"/>
              <a:sym typeface="ABeeZee"/>
            </a:endParaRPr>
          </a:p>
          <a:p>
            <a:pPr indent="0" lvl="0" marL="0" rtl="0" algn="just">
              <a:lnSpc>
                <a:spcPct val="113000"/>
              </a:lnSpc>
              <a:spcBef>
                <a:spcPts val="0"/>
              </a:spcBef>
              <a:spcAft>
                <a:spcPts val="0"/>
              </a:spcAft>
              <a:buNone/>
            </a:pPr>
            <a:r>
              <a:t/>
            </a:r>
            <a:endParaRPr>
              <a:solidFill>
                <a:schemeClr val="lt1"/>
              </a:solidFill>
              <a:latin typeface="ABeeZee"/>
              <a:ea typeface="ABeeZee"/>
              <a:cs typeface="ABeeZee"/>
              <a:sym typeface="ABeeZee"/>
            </a:endParaRPr>
          </a:p>
        </p:txBody>
      </p:sp>
      <p:sp>
        <p:nvSpPr>
          <p:cNvPr id="89" name="Google Shape;89;p14"/>
          <p:cNvSpPr txBox="1"/>
          <p:nvPr/>
        </p:nvSpPr>
        <p:spPr>
          <a:xfrm>
            <a:off x="347675" y="247650"/>
            <a:ext cx="70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Montserrat Medium"/>
                <a:ea typeface="Montserrat Medium"/>
                <a:cs typeface="Montserrat Medium"/>
                <a:sym typeface="Montserrat Medium"/>
              </a:rPr>
              <a:t>Issue №3</a:t>
            </a:r>
            <a:endParaRPr sz="900">
              <a:latin typeface="Montserrat Medium"/>
              <a:ea typeface="Montserrat Medium"/>
              <a:cs typeface="Montserrat Medium"/>
              <a:sym typeface="Montserrat Medium"/>
            </a:endParaRPr>
          </a:p>
        </p:txBody>
      </p:sp>
      <p:sp>
        <p:nvSpPr>
          <p:cNvPr id="90" name="Google Shape;90;p14"/>
          <p:cNvSpPr txBox="1"/>
          <p:nvPr/>
        </p:nvSpPr>
        <p:spPr>
          <a:xfrm>
            <a:off x="2675250" y="247650"/>
            <a:ext cx="2209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Montserrat Medium"/>
                <a:ea typeface="Montserrat Medium"/>
                <a:cs typeface="Montserrat Medium"/>
                <a:sym typeface="Montserrat Medium"/>
              </a:rPr>
              <a:t>STUDENT NEWSPAPER TEMPLATE</a:t>
            </a:r>
            <a:endParaRPr sz="900">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5"/>
          <p:cNvPicPr preferRelativeResize="0"/>
          <p:nvPr/>
        </p:nvPicPr>
        <p:blipFill>
          <a:blip r:embed="rId3">
            <a:alphaModFix/>
          </a:blip>
          <a:stretch>
            <a:fillRect/>
          </a:stretch>
        </p:blipFill>
        <p:spPr>
          <a:xfrm flipH="1">
            <a:off x="5040002" y="7463320"/>
            <a:ext cx="2151498" cy="2868680"/>
          </a:xfrm>
          <a:prstGeom prst="rect">
            <a:avLst/>
          </a:prstGeom>
          <a:noFill/>
          <a:ln>
            <a:noFill/>
          </a:ln>
        </p:spPr>
      </p:pic>
      <p:grpSp>
        <p:nvGrpSpPr>
          <p:cNvPr id="96" name="Google Shape;96;p15"/>
          <p:cNvGrpSpPr/>
          <p:nvPr/>
        </p:nvGrpSpPr>
        <p:grpSpPr>
          <a:xfrm>
            <a:off x="2714625" y="8390000"/>
            <a:ext cx="2968949" cy="1941925"/>
            <a:chOff x="2714625" y="8390000"/>
            <a:chExt cx="2968949" cy="1941925"/>
          </a:xfrm>
        </p:grpSpPr>
        <p:sp>
          <p:nvSpPr>
            <p:cNvPr id="97" name="Google Shape;97;p15"/>
            <p:cNvSpPr/>
            <p:nvPr/>
          </p:nvSpPr>
          <p:spPr>
            <a:xfrm>
              <a:off x="2714625" y="8658225"/>
              <a:ext cx="2676600" cy="1673700"/>
            </a:xfrm>
            <a:prstGeom prst="ellipse">
              <a:avLst/>
            </a:prstGeom>
            <a:solidFill>
              <a:srgbClr val="C9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2511639">
              <a:off x="5143513" y="8405742"/>
              <a:ext cx="333123" cy="747615"/>
            </a:xfrm>
            <a:prstGeom prst="triangle">
              <a:avLst>
                <a:gd fmla="val 50000" name="adj"/>
              </a:avLst>
            </a:prstGeom>
            <a:solidFill>
              <a:srgbClr val="C9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5"/>
          <p:cNvSpPr txBox="1"/>
          <p:nvPr/>
        </p:nvSpPr>
        <p:spPr>
          <a:xfrm>
            <a:off x="2694347" y="6034800"/>
            <a:ext cx="2160000" cy="2650500"/>
          </a:xfrm>
          <a:prstGeom prst="rect">
            <a:avLst/>
          </a:prstGeom>
          <a:noFill/>
          <a:ln>
            <a:noFill/>
          </a:ln>
        </p:spPr>
        <p:txBody>
          <a:bodyPr anchorCtr="0" anchor="t" bIns="0" lIns="0" spcFirstLastPara="1" rIns="0" wrap="square" tIns="0">
            <a:spAutoFit/>
          </a:bodyPr>
          <a:lstStyle/>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 diam                                                         </a:t>
            </a:r>
            <a:r>
              <a:rPr lang="ru">
                <a:solidFill>
                  <a:schemeClr val="lt1"/>
                </a:solidFill>
                <a:latin typeface="ABeeZee"/>
                <a:ea typeface="ABeeZee"/>
                <a:cs typeface="ABeeZee"/>
                <a:sym typeface="ABeeZee"/>
              </a:rPr>
              <a:t>—------------</a:t>
            </a:r>
            <a:r>
              <a:rPr lang="ru">
                <a:solidFill>
                  <a:srgbClr val="1D1D1B"/>
                </a:solidFill>
                <a:latin typeface="ABeeZee"/>
                <a:ea typeface="ABeeZee"/>
                <a:cs typeface="ABeeZee"/>
                <a:sym typeface="ABeeZee"/>
              </a:rPr>
              <a:t>nibh euis </a:t>
            </a:r>
            <a:r>
              <a:rPr lang="ru">
                <a:solidFill>
                  <a:schemeClr val="lt1"/>
                </a:solidFill>
                <a:latin typeface="ABeeZee"/>
                <a:ea typeface="ABeeZee"/>
                <a:cs typeface="ABeeZee"/>
                <a:sym typeface="ABeeZee"/>
              </a:rPr>
              <a:t>—----------</a:t>
            </a:r>
            <a:r>
              <a:rPr lang="ru">
                <a:solidFill>
                  <a:srgbClr val="1D1D1B"/>
                </a:solidFill>
                <a:latin typeface="ABeeZee"/>
                <a:ea typeface="ABeeZee"/>
                <a:cs typeface="ABeeZee"/>
                <a:sym typeface="ABeeZee"/>
              </a:rPr>
              <a:t>tincidunt </a:t>
            </a:r>
            <a:r>
              <a:rPr lang="ru">
                <a:solidFill>
                  <a:schemeClr val="lt1"/>
                </a:solidFill>
                <a:latin typeface="ABeeZee"/>
                <a:ea typeface="ABeeZee"/>
                <a:cs typeface="ABeeZee"/>
                <a:sym typeface="ABeeZee"/>
              </a:rPr>
              <a:t>ut lao</a:t>
            </a:r>
            <a:r>
              <a:rPr lang="ru">
                <a:solidFill>
                  <a:srgbClr val="1D1D1B"/>
                </a:solidFill>
                <a:latin typeface="ABeeZee"/>
                <a:ea typeface="ABeeZee"/>
                <a:cs typeface="ABeeZee"/>
                <a:sym typeface="ABeeZee"/>
              </a:rPr>
              <a:t>reet dolore magna aliquam erat volutpat. Ut wisi enim ad minim veniam, quis nostrud exerci tation ullamcorper suscipit lobortis nisl ut aliquip ex ea commodo	</a:t>
            </a:r>
            <a:endParaRPr>
              <a:solidFill>
                <a:srgbClr val="1D1D1B"/>
              </a:solidFill>
              <a:latin typeface="ABeeZee"/>
              <a:ea typeface="ABeeZee"/>
              <a:cs typeface="ABeeZee"/>
              <a:sym typeface="ABeeZee"/>
            </a:endParaRPr>
          </a:p>
        </p:txBody>
      </p:sp>
      <p:sp>
        <p:nvSpPr>
          <p:cNvPr id="100" name="Google Shape;100;p15"/>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3</a:t>
            </a:r>
            <a:endParaRPr sz="900">
              <a:latin typeface="Montserrat Medium"/>
              <a:ea typeface="Montserrat Medium"/>
              <a:cs typeface="Montserrat Medium"/>
              <a:sym typeface="Montserrat Medium"/>
            </a:endParaRPr>
          </a:p>
        </p:txBody>
      </p:sp>
      <p:cxnSp>
        <p:nvCxnSpPr>
          <p:cNvPr id="101" name="Google Shape;101;p15"/>
          <p:cNvCxnSpPr/>
          <p:nvPr/>
        </p:nvCxnSpPr>
        <p:spPr>
          <a:xfrm>
            <a:off x="357200" y="461975"/>
            <a:ext cx="6834300" cy="0"/>
          </a:xfrm>
          <a:prstGeom prst="straightConnector1">
            <a:avLst/>
          </a:prstGeom>
          <a:noFill/>
          <a:ln cap="flat" cmpd="sng" w="19050">
            <a:solidFill>
              <a:schemeClr val="dk2"/>
            </a:solidFill>
            <a:prstDash val="solid"/>
            <a:round/>
            <a:headEnd len="med" w="med" type="none"/>
            <a:tailEnd len="med" w="med" type="none"/>
          </a:ln>
        </p:spPr>
      </p:cxnSp>
      <p:sp>
        <p:nvSpPr>
          <p:cNvPr id="102" name="Google Shape;102;p15"/>
          <p:cNvSpPr txBox="1"/>
          <p:nvPr/>
        </p:nvSpPr>
        <p:spPr>
          <a:xfrm>
            <a:off x="321900" y="762025"/>
            <a:ext cx="4500000" cy="1416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600">
                <a:solidFill>
                  <a:srgbClr val="14B9DE"/>
                </a:solidFill>
                <a:latin typeface="Fjalla One"/>
                <a:ea typeface="Fjalla One"/>
                <a:cs typeface="Fjalla One"/>
                <a:sym typeface="Fjalla One"/>
              </a:rPr>
              <a:t>FESTIVAL OF COLORS</a:t>
            </a:r>
            <a:endParaRPr sz="4600">
              <a:solidFill>
                <a:srgbClr val="14B9DE"/>
              </a:solidFill>
              <a:latin typeface="Fjalla One"/>
              <a:ea typeface="Fjalla One"/>
              <a:cs typeface="Fjalla One"/>
              <a:sym typeface="Fjalla One"/>
            </a:endParaRPr>
          </a:p>
          <a:p>
            <a:pPr indent="0" lvl="0" marL="0" rtl="0" algn="l">
              <a:spcBef>
                <a:spcPts val="0"/>
              </a:spcBef>
              <a:spcAft>
                <a:spcPts val="0"/>
              </a:spcAft>
              <a:buNone/>
            </a:pPr>
            <a:r>
              <a:rPr lang="ru" sz="4600">
                <a:solidFill>
                  <a:srgbClr val="14B9DE"/>
                </a:solidFill>
                <a:latin typeface="Fjalla One"/>
                <a:ea typeface="Fjalla One"/>
                <a:cs typeface="Fjalla One"/>
                <a:sym typeface="Fjalla One"/>
              </a:rPr>
              <a:t>COMING SOON</a:t>
            </a:r>
            <a:endParaRPr sz="4600">
              <a:solidFill>
                <a:srgbClr val="14B9DE"/>
              </a:solidFill>
              <a:latin typeface="Fjalla One"/>
              <a:ea typeface="Fjalla One"/>
              <a:cs typeface="Fjalla One"/>
              <a:sym typeface="Fjalla One"/>
            </a:endParaRPr>
          </a:p>
        </p:txBody>
      </p:sp>
      <p:sp>
        <p:nvSpPr>
          <p:cNvPr id="103" name="Google Shape;103;p15"/>
          <p:cNvSpPr txBox="1"/>
          <p:nvPr/>
        </p:nvSpPr>
        <p:spPr>
          <a:xfrm>
            <a:off x="347675" y="247650"/>
            <a:ext cx="70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Montserrat Medium"/>
                <a:ea typeface="Montserrat Medium"/>
                <a:cs typeface="Montserrat Medium"/>
                <a:sym typeface="Montserrat Medium"/>
              </a:rPr>
              <a:t>Issue №3</a:t>
            </a:r>
            <a:endParaRPr sz="900">
              <a:latin typeface="Montserrat Medium"/>
              <a:ea typeface="Montserrat Medium"/>
              <a:cs typeface="Montserrat Medium"/>
              <a:sym typeface="Montserrat Medium"/>
            </a:endParaRPr>
          </a:p>
        </p:txBody>
      </p:sp>
      <p:sp>
        <p:nvSpPr>
          <p:cNvPr id="104" name="Google Shape;104;p15"/>
          <p:cNvSpPr txBox="1"/>
          <p:nvPr/>
        </p:nvSpPr>
        <p:spPr>
          <a:xfrm>
            <a:off x="2675250" y="247650"/>
            <a:ext cx="2209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Montserrat Medium"/>
                <a:ea typeface="Montserrat Medium"/>
                <a:cs typeface="Montserrat Medium"/>
                <a:sym typeface="Montserrat Medium"/>
              </a:rPr>
              <a:t>STUDENT NEWSPAPER TEMPLATE</a:t>
            </a:r>
            <a:endParaRPr sz="900">
              <a:latin typeface="Montserrat Medium"/>
              <a:ea typeface="Montserrat Medium"/>
              <a:cs typeface="Montserrat Medium"/>
              <a:sym typeface="Montserrat Medium"/>
            </a:endParaRPr>
          </a:p>
        </p:txBody>
      </p:sp>
      <p:pic>
        <p:nvPicPr>
          <p:cNvPr id="105" name="Google Shape;105;p15"/>
          <p:cNvPicPr preferRelativeResize="0"/>
          <p:nvPr/>
        </p:nvPicPr>
        <p:blipFill rotWithShape="1">
          <a:blip r:embed="rId4">
            <a:alphaModFix/>
          </a:blip>
          <a:srcRect b="1031" l="19908" r="16667" t="2545"/>
          <a:stretch/>
        </p:blipFill>
        <p:spPr>
          <a:xfrm>
            <a:off x="350175" y="2242725"/>
            <a:ext cx="4500000" cy="4500000"/>
          </a:xfrm>
          <a:prstGeom prst="ellipse">
            <a:avLst/>
          </a:prstGeom>
          <a:noFill/>
          <a:ln>
            <a:noFill/>
          </a:ln>
        </p:spPr>
      </p:pic>
      <p:sp>
        <p:nvSpPr>
          <p:cNvPr id="106" name="Google Shape;106;p15"/>
          <p:cNvSpPr txBox="1"/>
          <p:nvPr/>
        </p:nvSpPr>
        <p:spPr>
          <a:xfrm>
            <a:off x="350172" y="6082425"/>
            <a:ext cx="2160000" cy="4311300"/>
          </a:xfrm>
          <a:prstGeom prst="rect">
            <a:avLst/>
          </a:prstGeom>
          <a:noFill/>
          <a:ln>
            <a:noFill/>
          </a:ln>
        </p:spPr>
        <p:txBody>
          <a:bodyPr anchorCtr="0" anchor="t" bIns="0" lIns="0" spcFirstLastPara="1" rIns="0" wrap="square" tIns="0">
            <a:spAutoFit/>
          </a:bodyPr>
          <a:lstStyle/>
          <a:p>
            <a:pPr indent="0" lvl="0" marL="0" rtl="0" algn="just">
              <a:lnSpc>
                <a:spcPct val="80000"/>
              </a:lnSpc>
              <a:spcBef>
                <a:spcPts val="0"/>
              </a:spcBef>
              <a:spcAft>
                <a:spcPts val="0"/>
              </a:spcAft>
              <a:buNone/>
            </a:pPr>
            <a:r>
              <a:rPr lang="ru" sz="3600">
                <a:solidFill>
                  <a:srgbClr val="1D1D1B"/>
                </a:solidFill>
                <a:latin typeface="ABeeZee"/>
                <a:ea typeface="ABeeZee"/>
                <a:cs typeface="ABeeZee"/>
                <a:sym typeface="ABeeZee"/>
              </a:rPr>
              <a:t>C</a:t>
            </a:r>
            <a:r>
              <a:rPr lang="ru">
                <a:solidFill>
                  <a:srgbClr val="1D1D1B"/>
                </a:solidFill>
                <a:latin typeface="ABeeZee"/>
                <a:ea typeface="ABeeZee"/>
                <a:cs typeface="ABeeZee"/>
                <a:sym typeface="ABeeZee"/>
              </a:rPr>
              <a:t>onse</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ctetuerad</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ipiscing elit,</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sed diam nonummy</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a:t>
            </a:r>
            <a:endParaRPr>
              <a:solidFill>
                <a:srgbClr val="1D1D1B"/>
              </a:solidFill>
              <a:latin typeface="ABeeZee"/>
              <a:ea typeface="ABeeZee"/>
              <a:cs typeface="ABeeZee"/>
              <a:sym typeface="ABeeZee"/>
            </a:endParaRPr>
          </a:p>
        </p:txBody>
      </p:sp>
      <p:sp>
        <p:nvSpPr>
          <p:cNvPr id="107" name="Google Shape;107;p15"/>
          <p:cNvSpPr txBox="1"/>
          <p:nvPr/>
        </p:nvSpPr>
        <p:spPr>
          <a:xfrm>
            <a:off x="5038522" y="726450"/>
            <a:ext cx="2160000" cy="6546600"/>
          </a:xfrm>
          <a:prstGeom prst="rect">
            <a:avLst/>
          </a:prstGeom>
          <a:noFill/>
          <a:ln>
            <a:noFill/>
          </a:ln>
        </p:spPr>
        <p:txBody>
          <a:bodyPr anchorCtr="0" anchor="t" bIns="0" lIns="0" spcFirstLastPara="1" rIns="0" wrap="square" tIns="0">
            <a:spAutoFit/>
          </a:bodyPr>
          <a:lstStyle/>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Esse molestie consequat, vel illum dolore eu feugiat nulla facilisis at vero eros et accumsan et iusto odio dignissim qui blandit praesent luptatum zzril delenit augue duis dolore te feugait nulla facilisi.</a:t>
            </a:r>
            <a:endParaRPr>
              <a:solidFill>
                <a:srgbClr val="1D1D1B"/>
              </a:solidFill>
              <a:latin typeface="ABeeZee"/>
              <a:ea typeface="ABeeZee"/>
              <a:cs typeface="ABeeZee"/>
              <a:sym typeface="ABeeZee"/>
            </a:endParaRPr>
          </a:p>
          <a:p>
            <a:pPr indent="0" lvl="0" marL="0" rtl="0" algn="just">
              <a:lnSpc>
                <a:spcPct val="113000"/>
              </a:lnSpc>
              <a:spcBef>
                <a:spcPts val="0"/>
              </a:spcBef>
              <a:spcAft>
                <a:spcPts val="0"/>
              </a:spcAft>
              <a:buNone/>
            </a:pPr>
            <a:r>
              <a:rPr lang="ru">
                <a:solidFill>
                  <a:srgbClr val="1D1D1B"/>
                </a:solidFill>
                <a:latin typeface="ABeeZee"/>
                <a:ea typeface="ABeeZee"/>
                <a:cs typeface="ABeeZee"/>
                <a:sym typeface="ABeeZee"/>
              </a:rPr>
              <a:t>Lorem ipsum dolor sit amet, cons ectetuer adipiscing elit, sed diam nonummy.</a:t>
            </a:r>
            <a:endParaRPr>
              <a:solidFill>
                <a:srgbClr val="1D1D1B"/>
              </a:solidFill>
              <a:latin typeface="ABeeZee"/>
              <a:ea typeface="ABeeZee"/>
              <a:cs typeface="ABeeZee"/>
              <a:sym typeface="ABeeZee"/>
            </a:endParaRPr>
          </a:p>
        </p:txBody>
      </p:sp>
      <p:sp>
        <p:nvSpPr>
          <p:cNvPr id="108" name="Google Shape;108;p15"/>
          <p:cNvSpPr txBox="1"/>
          <p:nvPr/>
        </p:nvSpPr>
        <p:spPr>
          <a:xfrm>
            <a:off x="2871750" y="9009113"/>
            <a:ext cx="2343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ru">
                <a:solidFill>
                  <a:schemeClr val="lt1"/>
                </a:solidFill>
                <a:latin typeface="ABeeZee"/>
                <a:ea typeface="ABeeZee"/>
                <a:cs typeface="ABeeZee"/>
                <a:sym typeface="ABeeZee"/>
              </a:rPr>
              <a:t>Quis nostrud exerci tation ullamcorper suscipit lobortis nisl ut aliquip ex ea commodo </a:t>
            </a:r>
            <a:endParaRPr i="1">
              <a:solidFill>
                <a:schemeClr val="lt1"/>
              </a:solidFill>
              <a:latin typeface="ABeeZee"/>
              <a:ea typeface="ABeeZee"/>
              <a:cs typeface="ABeeZee"/>
              <a:sym typeface="ABeeZ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6"/>
          <p:cNvPicPr preferRelativeResize="0"/>
          <p:nvPr/>
        </p:nvPicPr>
        <p:blipFill>
          <a:blip r:embed="rId3">
            <a:alphaModFix/>
          </a:blip>
          <a:stretch>
            <a:fillRect/>
          </a:stretch>
        </p:blipFill>
        <p:spPr>
          <a:xfrm>
            <a:off x="239550" y="1738350"/>
            <a:ext cx="4561051" cy="5281651"/>
          </a:xfrm>
          <a:prstGeom prst="rect">
            <a:avLst/>
          </a:prstGeom>
          <a:noFill/>
          <a:ln>
            <a:noFill/>
          </a:ln>
        </p:spPr>
      </p:pic>
      <p:sp>
        <p:nvSpPr>
          <p:cNvPr id="114" name="Google Shape;114;p16"/>
          <p:cNvSpPr txBox="1"/>
          <p:nvPr/>
        </p:nvSpPr>
        <p:spPr>
          <a:xfrm>
            <a:off x="3429000" y="1710975"/>
            <a:ext cx="3771000" cy="52950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ru" sz="3600">
                <a:solidFill>
                  <a:srgbClr val="1D1D1B"/>
                </a:solidFill>
                <a:latin typeface="ABeeZee"/>
                <a:ea typeface="ABeeZee"/>
                <a:cs typeface="ABeeZee"/>
                <a:sym typeface="ABeeZee"/>
              </a:rPr>
              <a:t>M</a:t>
            </a:r>
            <a:r>
              <a:rPr lang="ru">
                <a:solidFill>
                  <a:srgbClr val="1D1D1B"/>
                </a:solidFill>
                <a:latin typeface="ABeeZee"/>
                <a:ea typeface="ABeeZee"/>
                <a:cs typeface="ABeeZee"/>
                <a:sym typeface="ABeeZee"/>
              </a:rPr>
              <a:t>olestie consequat sit amet, consectetuer adipiscing elit, sed diam nonummy nibh euismod tincidunt ut laoreet dolore magna aliquam erat volutpat. Ut wisi enim ad minim veniam, quis nostrud exerci tation ullamcorper suscipit lobortis nisl ut aliquip ex ea commodo conse   quat. Duis autem vel   eum iriure dolor in hendrerit in vulputate velit esse molestie consequat, vel illum dolore eu </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feugiat nulla facilisis at vero eros et accumsan et iusto odio dignissim qui</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blandit praesent luptatum</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zzril delenit augue duis</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dolore te feugait nulla</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Lorem ipsum dolor sit amet,</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cons ectetuer adipiscing elit,</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sed diam </a:t>
            </a:r>
            <a:r>
              <a:rPr lang="ru">
                <a:solidFill>
                  <a:srgbClr val="1D1D1B"/>
                </a:solidFill>
                <a:latin typeface="ABeeZee"/>
                <a:ea typeface="ABeeZee"/>
                <a:cs typeface="ABeeZee"/>
                <a:sym typeface="ABeeZee"/>
              </a:rPr>
              <a:t>quis </a:t>
            </a:r>
            <a:r>
              <a:rPr lang="ru">
                <a:solidFill>
                  <a:srgbClr val="1D1D1B"/>
                </a:solidFill>
                <a:latin typeface="ABeeZee"/>
                <a:ea typeface="ABeeZee"/>
                <a:cs typeface="ABeeZee"/>
                <a:sym typeface="ABeeZee"/>
              </a:rPr>
              <a:t>nibh euismod</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tincidunt ut laoreet dolore</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magna aliquam erat volutpat</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 ut wisi enim ad minim </a:t>
            </a:r>
            <a:endParaRPr>
              <a:solidFill>
                <a:srgbClr val="1D1D1B"/>
              </a:solidFill>
              <a:latin typeface="ABeeZee"/>
              <a:ea typeface="ABeeZee"/>
              <a:cs typeface="ABeeZee"/>
              <a:sym typeface="ABeeZee"/>
            </a:endParaRPr>
          </a:p>
          <a:p>
            <a:pPr indent="0" lvl="0" marL="0" rtl="0" algn="r">
              <a:lnSpc>
                <a:spcPct val="100000"/>
              </a:lnSpc>
              <a:spcBef>
                <a:spcPts val="0"/>
              </a:spcBef>
              <a:spcAft>
                <a:spcPts val="0"/>
              </a:spcAft>
              <a:buNone/>
            </a:pPr>
            <a:r>
              <a:rPr lang="ru">
                <a:solidFill>
                  <a:srgbClr val="1D1D1B"/>
                </a:solidFill>
                <a:latin typeface="ABeeZee"/>
                <a:ea typeface="ABeeZee"/>
                <a:cs typeface="ABeeZee"/>
                <a:sym typeface="ABeeZee"/>
              </a:rPr>
              <a:t>veniam.</a:t>
            </a:r>
            <a:endParaRPr>
              <a:solidFill>
                <a:srgbClr val="1D1D1B"/>
              </a:solidFill>
              <a:latin typeface="ABeeZee"/>
              <a:ea typeface="ABeeZee"/>
              <a:cs typeface="ABeeZee"/>
              <a:sym typeface="ABeeZee"/>
            </a:endParaRPr>
          </a:p>
          <a:p>
            <a:pPr indent="0" lvl="0" marL="0" rtl="0" algn="l">
              <a:lnSpc>
                <a:spcPct val="113000"/>
              </a:lnSpc>
              <a:spcBef>
                <a:spcPts val="0"/>
              </a:spcBef>
              <a:spcAft>
                <a:spcPts val="0"/>
              </a:spcAft>
              <a:buNone/>
            </a:pPr>
            <a:r>
              <a:t/>
            </a:r>
            <a:endParaRPr>
              <a:solidFill>
                <a:srgbClr val="1D1D1B"/>
              </a:solidFill>
              <a:latin typeface="ABeeZee"/>
              <a:ea typeface="ABeeZee"/>
              <a:cs typeface="ABeeZee"/>
              <a:sym typeface="ABeeZee"/>
            </a:endParaRPr>
          </a:p>
        </p:txBody>
      </p:sp>
      <p:sp>
        <p:nvSpPr>
          <p:cNvPr id="115" name="Google Shape;115;p16"/>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4</a:t>
            </a:r>
            <a:endParaRPr sz="900">
              <a:latin typeface="Montserrat Medium"/>
              <a:ea typeface="Montserrat Medium"/>
              <a:cs typeface="Montserrat Medium"/>
              <a:sym typeface="Montserrat Medium"/>
            </a:endParaRPr>
          </a:p>
        </p:txBody>
      </p:sp>
      <p:cxnSp>
        <p:nvCxnSpPr>
          <p:cNvPr id="116" name="Google Shape;116;p16"/>
          <p:cNvCxnSpPr/>
          <p:nvPr/>
        </p:nvCxnSpPr>
        <p:spPr>
          <a:xfrm>
            <a:off x="357200" y="461975"/>
            <a:ext cx="6834300" cy="0"/>
          </a:xfrm>
          <a:prstGeom prst="straightConnector1">
            <a:avLst/>
          </a:prstGeom>
          <a:noFill/>
          <a:ln cap="flat" cmpd="sng" w="19050">
            <a:solidFill>
              <a:schemeClr val="dk2"/>
            </a:solidFill>
            <a:prstDash val="solid"/>
            <a:round/>
            <a:headEnd len="med" w="med" type="none"/>
            <a:tailEnd len="med" w="med" type="none"/>
          </a:ln>
        </p:spPr>
      </p:cxnSp>
      <p:sp>
        <p:nvSpPr>
          <p:cNvPr id="117" name="Google Shape;117;p16"/>
          <p:cNvSpPr txBox="1"/>
          <p:nvPr/>
        </p:nvSpPr>
        <p:spPr>
          <a:xfrm>
            <a:off x="312375" y="723925"/>
            <a:ext cx="6834300" cy="877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700">
                <a:solidFill>
                  <a:srgbClr val="6A6D57"/>
                </a:solidFill>
                <a:latin typeface="Fjalla One"/>
                <a:ea typeface="Fjalla One"/>
                <a:cs typeface="Fjalla One"/>
                <a:sym typeface="Fjalla One"/>
              </a:rPr>
              <a:t>MEET THE NEW TEACHERS</a:t>
            </a:r>
            <a:endParaRPr sz="5700">
              <a:solidFill>
                <a:srgbClr val="6A6D57"/>
              </a:solidFill>
              <a:latin typeface="Fjalla One"/>
              <a:ea typeface="Fjalla One"/>
              <a:cs typeface="Fjalla One"/>
              <a:sym typeface="Fjalla One"/>
            </a:endParaRPr>
          </a:p>
        </p:txBody>
      </p:sp>
      <p:sp>
        <p:nvSpPr>
          <p:cNvPr id="118" name="Google Shape;118;p16"/>
          <p:cNvSpPr txBox="1"/>
          <p:nvPr/>
        </p:nvSpPr>
        <p:spPr>
          <a:xfrm>
            <a:off x="347675" y="247650"/>
            <a:ext cx="70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Montserrat Medium"/>
                <a:ea typeface="Montserrat Medium"/>
                <a:cs typeface="Montserrat Medium"/>
                <a:sym typeface="Montserrat Medium"/>
              </a:rPr>
              <a:t>Issue №3</a:t>
            </a:r>
            <a:endParaRPr sz="900">
              <a:latin typeface="Montserrat Medium"/>
              <a:ea typeface="Montserrat Medium"/>
              <a:cs typeface="Montserrat Medium"/>
              <a:sym typeface="Montserrat Medium"/>
            </a:endParaRPr>
          </a:p>
        </p:txBody>
      </p:sp>
      <p:sp>
        <p:nvSpPr>
          <p:cNvPr id="119" name="Google Shape;119;p16"/>
          <p:cNvSpPr txBox="1"/>
          <p:nvPr/>
        </p:nvSpPr>
        <p:spPr>
          <a:xfrm>
            <a:off x="2675250" y="247650"/>
            <a:ext cx="2209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Montserrat Medium"/>
                <a:ea typeface="Montserrat Medium"/>
                <a:cs typeface="Montserrat Medium"/>
                <a:sym typeface="Montserrat Medium"/>
              </a:rPr>
              <a:t>STUDENT NEWSPAPER TEMPLATE</a:t>
            </a:r>
            <a:endParaRPr sz="900">
              <a:latin typeface="Montserrat Medium"/>
              <a:ea typeface="Montserrat Medium"/>
              <a:cs typeface="Montserrat Medium"/>
              <a:sym typeface="Montserrat Medium"/>
            </a:endParaRPr>
          </a:p>
        </p:txBody>
      </p:sp>
      <p:pic>
        <p:nvPicPr>
          <p:cNvPr id="120" name="Google Shape;120;p16"/>
          <p:cNvPicPr preferRelativeResize="0"/>
          <p:nvPr/>
        </p:nvPicPr>
        <p:blipFill rotWithShape="1">
          <a:blip r:embed="rId4">
            <a:alphaModFix/>
          </a:blip>
          <a:srcRect b="0" l="21381" r="7419" t="1980"/>
          <a:stretch/>
        </p:blipFill>
        <p:spPr>
          <a:xfrm>
            <a:off x="360000" y="7372350"/>
            <a:ext cx="3224923" cy="2959651"/>
          </a:xfrm>
          <a:prstGeom prst="rect">
            <a:avLst/>
          </a:prstGeom>
          <a:noFill/>
          <a:ln>
            <a:noFill/>
          </a:ln>
        </p:spPr>
      </p:pic>
      <p:pic>
        <p:nvPicPr>
          <p:cNvPr id="121" name="Google Shape;121;p16"/>
          <p:cNvPicPr preferRelativeResize="0"/>
          <p:nvPr/>
        </p:nvPicPr>
        <p:blipFill rotWithShape="1">
          <a:blip r:embed="rId5">
            <a:alphaModFix/>
          </a:blip>
          <a:srcRect b="0" l="0" r="18758" t="0"/>
          <a:stretch/>
        </p:blipFill>
        <p:spPr>
          <a:xfrm>
            <a:off x="3584925" y="7372350"/>
            <a:ext cx="3606576" cy="2959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b="9591" l="24625" r="0" t="11593"/>
          <a:stretch/>
        </p:blipFill>
        <p:spPr>
          <a:xfrm flipH="1">
            <a:off x="4019477" y="8133900"/>
            <a:ext cx="3180523" cy="2198102"/>
          </a:xfrm>
          <a:prstGeom prst="rect">
            <a:avLst/>
          </a:prstGeom>
          <a:noFill/>
          <a:ln>
            <a:noFill/>
          </a:ln>
        </p:spPr>
      </p:pic>
      <p:grpSp>
        <p:nvGrpSpPr>
          <p:cNvPr id="127" name="Google Shape;127;p17"/>
          <p:cNvGrpSpPr/>
          <p:nvPr/>
        </p:nvGrpSpPr>
        <p:grpSpPr>
          <a:xfrm>
            <a:off x="2686050" y="8315325"/>
            <a:ext cx="3255412" cy="1848000"/>
            <a:chOff x="2714625" y="8191500"/>
            <a:chExt cx="3255412" cy="1848000"/>
          </a:xfrm>
        </p:grpSpPr>
        <p:sp>
          <p:nvSpPr>
            <p:cNvPr id="128" name="Google Shape;128;p17"/>
            <p:cNvSpPr/>
            <p:nvPr/>
          </p:nvSpPr>
          <p:spPr>
            <a:xfrm>
              <a:off x="2714625" y="8191500"/>
              <a:ext cx="2838600" cy="1848000"/>
            </a:xfrm>
            <a:prstGeom prst="ellipse">
              <a:avLst/>
            </a:prstGeom>
            <a:solidFill>
              <a:srgbClr val="585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rot="4218755">
              <a:off x="5365556" y="8613812"/>
              <a:ext cx="481762" cy="599896"/>
            </a:xfrm>
            <a:prstGeom prst="triangle">
              <a:avLst>
                <a:gd fmla="val 50000" name="adj"/>
              </a:avLst>
            </a:prstGeom>
            <a:solidFill>
              <a:srgbClr val="585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7"/>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5</a:t>
            </a:r>
            <a:endParaRPr sz="900">
              <a:latin typeface="Montserrat Medium"/>
              <a:ea typeface="Montserrat Medium"/>
              <a:cs typeface="Montserrat Medium"/>
              <a:sym typeface="Montserrat Medium"/>
            </a:endParaRPr>
          </a:p>
        </p:txBody>
      </p:sp>
      <p:cxnSp>
        <p:nvCxnSpPr>
          <p:cNvPr id="131" name="Google Shape;131;p17"/>
          <p:cNvCxnSpPr/>
          <p:nvPr/>
        </p:nvCxnSpPr>
        <p:spPr>
          <a:xfrm>
            <a:off x="357200" y="461975"/>
            <a:ext cx="6834300" cy="0"/>
          </a:xfrm>
          <a:prstGeom prst="straightConnector1">
            <a:avLst/>
          </a:prstGeom>
          <a:noFill/>
          <a:ln cap="flat" cmpd="sng" w="19050">
            <a:solidFill>
              <a:schemeClr val="dk2"/>
            </a:solidFill>
            <a:prstDash val="solid"/>
            <a:round/>
            <a:headEnd len="med" w="med" type="none"/>
            <a:tailEnd len="med" w="med" type="none"/>
          </a:ln>
        </p:spPr>
      </p:cxnSp>
      <p:sp>
        <p:nvSpPr>
          <p:cNvPr id="132" name="Google Shape;132;p17"/>
          <p:cNvSpPr txBox="1"/>
          <p:nvPr/>
        </p:nvSpPr>
        <p:spPr>
          <a:xfrm>
            <a:off x="312375" y="723925"/>
            <a:ext cx="6834300" cy="877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700">
                <a:solidFill>
                  <a:srgbClr val="6A6D57"/>
                </a:solidFill>
                <a:latin typeface="Fjalla One"/>
                <a:ea typeface="Fjalla One"/>
                <a:cs typeface="Fjalla One"/>
                <a:sym typeface="Fjalla One"/>
              </a:rPr>
              <a:t>SPORTS ACHIVMENTS</a:t>
            </a:r>
            <a:endParaRPr sz="5700">
              <a:solidFill>
                <a:srgbClr val="6A6D57"/>
              </a:solidFill>
              <a:latin typeface="Fjalla One"/>
              <a:ea typeface="Fjalla One"/>
              <a:cs typeface="Fjalla One"/>
              <a:sym typeface="Fjalla One"/>
            </a:endParaRPr>
          </a:p>
        </p:txBody>
      </p:sp>
      <p:sp>
        <p:nvSpPr>
          <p:cNvPr id="133" name="Google Shape;133;p17"/>
          <p:cNvSpPr txBox="1"/>
          <p:nvPr/>
        </p:nvSpPr>
        <p:spPr>
          <a:xfrm>
            <a:off x="347675" y="247650"/>
            <a:ext cx="70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Montserrat Medium"/>
                <a:ea typeface="Montserrat Medium"/>
                <a:cs typeface="Montserrat Medium"/>
                <a:sym typeface="Montserrat Medium"/>
              </a:rPr>
              <a:t>Issue №3</a:t>
            </a:r>
            <a:endParaRPr sz="900">
              <a:latin typeface="Montserrat Medium"/>
              <a:ea typeface="Montserrat Medium"/>
              <a:cs typeface="Montserrat Medium"/>
              <a:sym typeface="Montserrat Medium"/>
            </a:endParaRPr>
          </a:p>
        </p:txBody>
      </p:sp>
      <p:sp>
        <p:nvSpPr>
          <p:cNvPr id="134" name="Google Shape;134;p17"/>
          <p:cNvSpPr txBox="1"/>
          <p:nvPr/>
        </p:nvSpPr>
        <p:spPr>
          <a:xfrm>
            <a:off x="2675250" y="247650"/>
            <a:ext cx="2209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Montserrat Medium"/>
                <a:ea typeface="Montserrat Medium"/>
                <a:cs typeface="Montserrat Medium"/>
                <a:sym typeface="Montserrat Medium"/>
              </a:rPr>
              <a:t>STUDENT NEWSPAPER TEMPLATE</a:t>
            </a:r>
            <a:endParaRPr sz="900">
              <a:latin typeface="Montserrat Medium"/>
              <a:ea typeface="Montserrat Medium"/>
              <a:cs typeface="Montserrat Medium"/>
              <a:sym typeface="Montserrat Medium"/>
            </a:endParaRPr>
          </a:p>
        </p:txBody>
      </p:sp>
      <p:sp>
        <p:nvSpPr>
          <p:cNvPr id="135" name="Google Shape;135;p17"/>
          <p:cNvSpPr txBox="1"/>
          <p:nvPr/>
        </p:nvSpPr>
        <p:spPr>
          <a:xfrm>
            <a:off x="359997" y="5784225"/>
            <a:ext cx="2160000" cy="4644000"/>
          </a:xfrm>
          <a:prstGeom prst="rect">
            <a:avLst/>
          </a:prstGeom>
          <a:noFill/>
          <a:ln>
            <a:noFill/>
          </a:ln>
        </p:spPr>
        <p:txBody>
          <a:bodyPr anchorCtr="0" anchor="t" bIns="0" lIns="0" spcFirstLastPara="1" rIns="0" wrap="square" tIns="0">
            <a:spAutoFit/>
          </a:bodyPr>
          <a:lstStyle/>
          <a:p>
            <a:pPr indent="0" lvl="0" marL="0" rtl="0" algn="just">
              <a:lnSpc>
                <a:spcPct val="105000"/>
              </a:lnSpc>
              <a:spcBef>
                <a:spcPts val="0"/>
              </a:spcBef>
              <a:spcAft>
                <a:spcPts val="0"/>
              </a:spcAft>
              <a:buNone/>
            </a:pPr>
            <a:r>
              <a:rPr lang="ru" sz="3600">
                <a:solidFill>
                  <a:srgbClr val="1D1D1B"/>
                </a:solidFill>
                <a:latin typeface="ABeeZee"/>
                <a:ea typeface="ABeeZee"/>
                <a:cs typeface="ABeeZee"/>
                <a:sym typeface="ABeeZee"/>
              </a:rPr>
              <a:t>N</a:t>
            </a:r>
            <a:r>
              <a:rPr lang="ru">
                <a:solidFill>
                  <a:srgbClr val="1D1D1B"/>
                </a:solidFill>
                <a:latin typeface="ABeeZee"/>
                <a:ea typeface="ABeeZee"/>
                <a:cs typeface="ABeeZee"/>
                <a:sym typeface="ABeeZee"/>
              </a:rPr>
              <a:t>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solidFill>
                <a:srgbClr val="1D1D1B"/>
              </a:solidFill>
              <a:latin typeface="ABeeZee"/>
              <a:ea typeface="ABeeZee"/>
              <a:cs typeface="ABeeZee"/>
              <a:sym typeface="ABeeZee"/>
            </a:endParaRPr>
          </a:p>
          <a:p>
            <a:pPr indent="0" lvl="0" marL="0" rtl="0" algn="just">
              <a:lnSpc>
                <a:spcPct val="105000"/>
              </a:lnSpc>
              <a:spcBef>
                <a:spcPts val="0"/>
              </a:spcBef>
              <a:spcAft>
                <a:spcPts val="0"/>
              </a:spcAft>
              <a:buNone/>
            </a:pPr>
            <a:r>
              <a:rPr lang="ru">
                <a:solidFill>
                  <a:srgbClr val="1D1D1B"/>
                </a:solidFill>
                <a:latin typeface="ABeeZee"/>
                <a:ea typeface="ABeeZee"/>
                <a:cs typeface="ABeeZee"/>
                <a:sym typeface="ABeeZee"/>
              </a:rPr>
              <a:t>Lorem ipsum dolor sit amet, cons ectetuer adipiscing elit, sed diam</a:t>
            </a:r>
            <a:endParaRPr>
              <a:solidFill>
                <a:srgbClr val="1D1D1B"/>
              </a:solidFill>
              <a:latin typeface="ABeeZee"/>
              <a:ea typeface="ABeeZee"/>
              <a:cs typeface="ABeeZee"/>
              <a:sym typeface="ABeeZee"/>
            </a:endParaRPr>
          </a:p>
        </p:txBody>
      </p:sp>
      <p:pic>
        <p:nvPicPr>
          <p:cNvPr id="136" name="Google Shape;136;p17"/>
          <p:cNvPicPr preferRelativeResize="0"/>
          <p:nvPr/>
        </p:nvPicPr>
        <p:blipFill rotWithShape="1">
          <a:blip r:embed="rId4">
            <a:alphaModFix/>
          </a:blip>
          <a:srcRect b="7692" l="0" r="0" t="3379"/>
          <a:stretch/>
        </p:blipFill>
        <p:spPr>
          <a:xfrm>
            <a:off x="357200" y="1710975"/>
            <a:ext cx="6834302" cy="4051651"/>
          </a:xfrm>
          <a:prstGeom prst="rect">
            <a:avLst/>
          </a:prstGeom>
          <a:noFill/>
          <a:ln>
            <a:noFill/>
          </a:ln>
        </p:spPr>
      </p:pic>
      <p:sp>
        <p:nvSpPr>
          <p:cNvPr id="137" name="Google Shape;137;p17"/>
          <p:cNvSpPr txBox="1"/>
          <p:nvPr/>
        </p:nvSpPr>
        <p:spPr>
          <a:xfrm>
            <a:off x="2699997" y="6060450"/>
            <a:ext cx="2160000" cy="219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a:solidFill>
                  <a:srgbClr val="1D1D1B"/>
                </a:solidFill>
                <a:latin typeface="ABeeZee"/>
                <a:ea typeface="ABeeZee"/>
                <a:cs typeface="ABeeZee"/>
                <a:sym typeface="ABeeZee"/>
              </a:rPr>
              <a:t>Duis autem vel eum iriure dolor in hendrerit in vulputate velit esse molestie consequat, vel illum dolore eu feugiat nulla facilisis at vero eros et accumsan et iusto odio dignissim qui blandit</a:t>
            </a:r>
            <a:endParaRPr>
              <a:solidFill>
                <a:srgbClr val="1D1D1B"/>
              </a:solidFill>
              <a:latin typeface="ABeeZee"/>
              <a:ea typeface="ABeeZee"/>
              <a:cs typeface="ABeeZee"/>
              <a:sym typeface="ABeeZee"/>
            </a:endParaRPr>
          </a:p>
        </p:txBody>
      </p:sp>
      <p:sp>
        <p:nvSpPr>
          <p:cNvPr id="138" name="Google Shape;138;p17"/>
          <p:cNvSpPr txBox="1"/>
          <p:nvPr/>
        </p:nvSpPr>
        <p:spPr>
          <a:xfrm>
            <a:off x="5039997" y="6060450"/>
            <a:ext cx="2160000" cy="1950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a:solidFill>
                  <a:srgbClr val="1D1D1B"/>
                </a:solidFill>
                <a:latin typeface="ABeeZee"/>
                <a:ea typeface="ABeeZee"/>
                <a:cs typeface="ABeeZee"/>
                <a:sym typeface="ABeeZee"/>
              </a:rPr>
              <a:t>vel eum iriure dolor in hendrerit in vulputate velit esse molestie consequat, vel illum dolore eu feugiat nulla facilisis at vero eros et accumsan et iusto odio dignissim.</a:t>
            </a:r>
            <a:endParaRPr>
              <a:solidFill>
                <a:srgbClr val="1D1D1B"/>
              </a:solidFill>
              <a:latin typeface="ABeeZee"/>
              <a:ea typeface="ABeeZee"/>
              <a:cs typeface="ABeeZee"/>
              <a:sym typeface="ABeeZee"/>
            </a:endParaRPr>
          </a:p>
        </p:txBody>
      </p:sp>
      <p:sp>
        <p:nvSpPr>
          <p:cNvPr id="139" name="Google Shape;139;p17"/>
          <p:cNvSpPr txBox="1"/>
          <p:nvPr/>
        </p:nvSpPr>
        <p:spPr>
          <a:xfrm>
            <a:off x="2900350" y="8627813"/>
            <a:ext cx="2390700" cy="139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ru">
                <a:solidFill>
                  <a:schemeClr val="lt1"/>
                </a:solidFill>
                <a:latin typeface="ABeeZee"/>
                <a:ea typeface="ABeeZee"/>
                <a:cs typeface="ABeeZee"/>
                <a:sym typeface="ABeeZee"/>
              </a:rPr>
              <a:t>Lusto odio dignissim qui blandit praesent luptatum zzril delenit augue duis dolore te feugait nulla facilisi.</a:t>
            </a:r>
            <a:endParaRPr i="1">
              <a:solidFill>
                <a:schemeClr val="lt1"/>
              </a:solidFill>
              <a:latin typeface="ABeeZee"/>
              <a:ea typeface="ABeeZee"/>
              <a:cs typeface="ABeeZee"/>
              <a:sym typeface="ABeeZe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75" y="9904200"/>
            <a:ext cx="7560000" cy="787800"/>
          </a:xfrm>
          <a:prstGeom prst="rect">
            <a:avLst/>
          </a:prstGeom>
          <a:solidFill>
            <a:srgbClr val="60A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0" y="828675"/>
            <a:ext cx="7560000" cy="2400300"/>
          </a:xfrm>
          <a:prstGeom prst="rect">
            <a:avLst/>
          </a:prstGeom>
          <a:solidFill>
            <a:srgbClr val="CC88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txBox="1"/>
          <p:nvPr/>
        </p:nvSpPr>
        <p:spPr>
          <a:xfrm>
            <a:off x="6024575" y="247650"/>
            <a:ext cx="11715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Montserrat Medium"/>
                <a:ea typeface="Montserrat Medium"/>
                <a:cs typeface="Montserrat Medium"/>
                <a:sym typeface="Montserrat Medium"/>
              </a:rPr>
              <a:t>May 2025 | Page 6</a:t>
            </a:r>
            <a:endParaRPr sz="900">
              <a:latin typeface="Montserrat Medium"/>
              <a:ea typeface="Montserrat Medium"/>
              <a:cs typeface="Montserrat Medium"/>
              <a:sym typeface="Montserrat Medium"/>
            </a:endParaRPr>
          </a:p>
        </p:txBody>
      </p:sp>
      <p:cxnSp>
        <p:nvCxnSpPr>
          <p:cNvPr id="147" name="Google Shape;147;p18"/>
          <p:cNvCxnSpPr/>
          <p:nvPr/>
        </p:nvCxnSpPr>
        <p:spPr>
          <a:xfrm>
            <a:off x="357200" y="461975"/>
            <a:ext cx="6834300" cy="0"/>
          </a:xfrm>
          <a:prstGeom prst="straightConnector1">
            <a:avLst/>
          </a:prstGeom>
          <a:noFill/>
          <a:ln cap="flat" cmpd="sng" w="19050">
            <a:solidFill>
              <a:schemeClr val="dk2"/>
            </a:solidFill>
            <a:prstDash val="solid"/>
            <a:round/>
            <a:headEnd len="med" w="med" type="none"/>
            <a:tailEnd len="med" w="med" type="none"/>
          </a:ln>
        </p:spPr>
      </p:cxnSp>
      <p:sp>
        <p:nvSpPr>
          <p:cNvPr id="148" name="Google Shape;148;p18"/>
          <p:cNvSpPr txBox="1"/>
          <p:nvPr/>
        </p:nvSpPr>
        <p:spPr>
          <a:xfrm>
            <a:off x="2665050" y="1047775"/>
            <a:ext cx="4535100" cy="1169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chemeClr val="lt1"/>
                </a:solidFill>
                <a:latin typeface="Fjalla One"/>
                <a:ea typeface="Fjalla One"/>
                <a:cs typeface="Fjalla One"/>
                <a:sym typeface="Fjalla One"/>
              </a:rPr>
              <a:t>READY FOR GRADUATION</a:t>
            </a:r>
            <a:endParaRPr sz="3800">
              <a:solidFill>
                <a:schemeClr val="lt1"/>
              </a:solidFill>
              <a:latin typeface="Fjalla One"/>
              <a:ea typeface="Fjalla One"/>
              <a:cs typeface="Fjalla One"/>
              <a:sym typeface="Fjalla One"/>
            </a:endParaRPr>
          </a:p>
          <a:p>
            <a:pPr indent="0" lvl="0" marL="0" rtl="0" algn="l">
              <a:spcBef>
                <a:spcPts val="0"/>
              </a:spcBef>
              <a:spcAft>
                <a:spcPts val="0"/>
              </a:spcAft>
              <a:buNone/>
            </a:pPr>
            <a:r>
              <a:rPr lang="ru" sz="3800">
                <a:solidFill>
                  <a:schemeClr val="lt1"/>
                </a:solidFill>
                <a:latin typeface="Fjalla One"/>
                <a:ea typeface="Fjalla One"/>
                <a:cs typeface="Fjalla One"/>
                <a:sym typeface="Fjalla One"/>
              </a:rPr>
              <a:t>THIS YEAR?</a:t>
            </a:r>
            <a:endParaRPr sz="3800">
              <a:solidFill>
                <a:schemeClr val="lt1"/>
              </a:solidFill>
              <a:latin typeface="Fjalla One"/>
              <a:ea typeface="Fjalla One"/>
              <a:cs typeface="Fjalla One"/>
              <a:sym typeface="Fjalla One"/>
            </a:endParaRPr>
          </a:p>
        </p:txBody>
      </p:sp>
      <p:sp>
        <p:nvSpPr>
          <p:cNvPr id="149" name="Google Shape;149;p18"/>
          <p:cNvSpPr txBox="1"/>
          <p:nvPr/>
        </p:nvSpPr>
        <p:spPr>
          <a:xfrm>
            <a:off x="347675" y="247650"/>
            <a:ext cx="705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Montserrat Medium"/>
                <a:ea typeface="Montserrat Medium"/>
                <a:cs typeface="Montserrat Medium"/>
                <a:sym typeface="Montserrat Medium"/>
              </a:rPr>
              <a:t>Issue №3</a:t>
            </a:r>
            <a:endParaRPr sz="900">
              <a:latin typeface="Montserrat Medium"/>
              <a:ea typeface="Montserrat Medium"/>
              <a:cs typeface="Montserrat Medium"/>
              <a:sym typeface="Montserrat Medium"/>
            </a:endParaRPr>
          </a:p>
        </p:txBody>
      </p:sp>
      <p:sp>
        <p:nvSpPr>
          <p:cNvPr id="150" name="Google Shape;150;p18"/>
          <p:cNvSpPr txBox="1"/>
          <p:nvPr/>
        </p:nvSpPr>
        <p:spPr>
          <a:xfrm>
            <a:off x="2675250" y="247650"/>
            <a:ext cx="2209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Montserrat Medium"/>
                <a:ea typeface="Montserrat Medium"/>
                <a:cs typeface="Montserrat Medium"/>
                <a:sym typeface="Montserrat Medium"/>
              </a:rPr>
              <a:t>STUDENT NEWSPAPER TEMPLATE</a:t>
            </a:r>
            <a:endParaRPr sz="900">
              <a:latin typeface="Montserrat Medium"/>
              <a:ea typeface="Montserrat Medium"/>
              <a:cs typeface="Montserrat Medium"/>
              <a:sym typeface="Montserrat Medium"/>
            </a:endParaRPr>
          </a:p>
        </p:txBody>
      </p:sp>
      <p:sp>
        <p:nvSpPr>
          <p:cNvPr id="151" name="Google Shape;151;p18"/>
          <p:cNvSpPr txBox="1"/>
          <p:nvPr/>
        </p:nvSpPr>
        <p:spPr>
          <a:xfrm>
            <a:off x="2700000" y="3212475"/>
            <a:ext cx="4295100" cy="2154900"/>
          </a:xfrm>
          <a:prstGeom prst="rect">
            <a:avLst/>
          </a:prstGeom>
          <a:noFill/>
          <a:ln>
            <a:noFill/>
          </a:ln>
        </p:spPr>
        <p:txBody>
          <a:bodyPr anchorCtr="0" anchor="t" bIns="0" lIns="0" spcFirstLastPara="1" rIns="0" wrap="square" tIns="0">
            <a:spAutoFit/>
          </a:bodyPr>
          <a:lstStyle/>
          <a:p>
            <a:pPr indent="0" lvl="0" marL="0" rtl="0" algn="just">
              <a:lnSpc>
                <a:spcPct val="105000"/>
              </a:lnSpc>
              <a:spcBef>
                <a:spcPts val="0"/>
              </a:spcBef>
              <a:spcAft>
                <a:spcPts val="0"/>
              </a:spcAft>
              <a:buNone/>
            </a:pPr>
            <a:r>
              <a:rPr lang="ru" sz="3600">
                <a:solidFill>
                  <a:srgbClr val="1D1D1B"/>
                </a:solidFill>
                <a:latin typeface="ABeeZee"/>
                <a:ea typeface="ABeeZee"/>
                <a:cs typeface="ABeeZee"/>
                <a:sym typeface="ABeeZee"/>
              </a:rPr>
              <a:t>A</a:t>
            </a:r>
            <a:r>
              <a:rPr lang="ru">
                <a:solidFill>
                  <a:srgbClr val="1D1D1B"/>
                </a:solidFill>
                <a:latin typeface="ABeeZee"/>
                <a:ea typeface="ABeeZee"/>
                <a:cs typeface="ABeeZee"/>
                <a:sym typeface="ABeeZee"/>
              </a:rPr>
              <a:t>dipiscing elit, sed diam nonummy nibh euismod tincidunt ut laoreet dolore magna aliquam erat volutpat. Ut wisi enim ad minim veniam, quis nostrud exerci tation.</a:t>
            </a:r>
            <a:endParaRPr>
              <a:solidFill>
                <a:srgbClr val="1D1D1B"/>
              </a:solidFill>
              <a:latin typeface="ABeeZee"/>
              <a:ea typeface="ABeeZee"/>
              <a:cs typeface="ABeeZee"/>
              <a:sym typeface="ABeeZee"/>
            </a:endParaRPr>
          </a:p>
          <a:p>
            <a:pPr indent="0" lvl="0" marL="0" rtl="0" algn="just">
              <a:lnSpc>
                <a:spcPct val="105000"/>
              </a:lnSpc>
              <a:spcBef>
                <a:spcPts val="0"/>
              </a:spcBef>
              <a:spcAft>
                <a:spcPts val="0"/>
              </a:spcAft>
              <a:buNone/>
            </a:pPr>
            <a:r>
              <a:rPr lang="ru">
                <a:solidFill>
                  <a:srgbClr val="1D1D1B"/>
                </a:solidFill>
                <a:latin typeface="ABeeZee"/>
                <a:ea typeface="ABeeZee"/>
                <a:cs typeface="ABeeZee"/>
                <a:sym typeface="ABeeZee"/>
              </a:rPr>
              <a:t>Ullamcorper suscipit lobortis nisl ut aliquip ex ea commodo consequat. Duis autem vel eum iriure dolor in hendrerit in vulputate velit</a:t>
            </a:r>
            <a:r>
              <a:rPr lang="ru">
                <a:solidFill>
                  <a:srgbClr val="1D1D1B"/>
                </a:solidFill>
                <a:latin typeface="ABeeZee"/>
                <a:ea typeface="ABeeZee"/>
                <a:cs typeface="ABeeZee"/>
                <a:sym typeface="ABeeZee"/>
              </a:rPr>
              <a:t> esse molestie consequat, vel illum dolore eu feugiat.</a:t>
            </a:r>
            <a:endParaRPr>
              <a:solidFill>
                <a:srgbClr val="1D1D1B"/>
              </a:solidFill>
              <a:latin typeface="ABeeZee"/>
              <a:ea typeface="ABeeZee"/>
              <a:cs typeface="ABeeZee"/>
              <a:sym typeface="ABeeZee"/>
            </a:endParaRPr>
          </a:p>
        </p:txBody>
      </p:sp>
      <p:pic>
        <p:nvPicPr>
          <p:cNvPr id="152" name="Google Shape;152;p18"/>
          <p:cNvPicPr preferRelativeResize="0"/>
          <p:nvPr/>
        </p:nvPicPr>
        <p:blipFill>
          <a:blip r:embed="rId3">
            <a:alphaModFix/>
          </a:blip>
          <a:stretch>
            <a:fillRect/>
          </a:stretch>
        </p:blipFill>
        <p:spPr>
          <a:xfrm>
            <a:off x="226400" y="1162050"/>
            <a:ext cx="2438650" cy="4183951"/>
          </a:xfrm>
          <a:prstGeom prst="rect">
            <a:avLst/>
          </a:prstGeom>
          <a:noFill/>
          <a:ln>
            <a:noFill/>
          </a:ln>
        </p:spPr>
      </p:pic>
      <p:sp>
        <p:nvSpPr>
          <p:cNvPr id="153" name="Google Shape;153;p18"/>
          <p:cNvSpPr txBox="1"/>
          <p:nvPr/>
        </p:nvSpPr>
        <p:spPr>
          <a:xfrm>
            <a:off x="2700000" y="2321888"/>
            <a:ext cx="4295100" cy="668100"/>
          </a:xfrm>
          <a:prstGeom prst="rect">
            <a:avLst/>
          </a:prstGeom>
          <a:noFill/>
          <a:ln>
            <a:noFill/>
          </a:ln>
        </p:spPr>
        <p:txBody>
          <a:bodyPr anchorCtr="0" anchor="t" bIns="0" lIns="0" spcFirstLastPara="1" rIns="0" wrap="square" tIns="0">
            <a:spAutoFit/>
          </a:bodyPr>
          <a:lstStyle/>
          <a:p>
            <a:pPr indent="0" lvl="0" marL="0" rtl="0" algn="just">
              <a:lnSpc>
                <a:spcPct val="105000"/>
              </a:lnSpc>
              <a:spcBef>
                <a:spcPts val="0"/>
              </a:spcBef>
              <a:spcAft>
                <a:spcPts val="0"/>
              </a:spcAft>
              <a:buNone/>
            </a:pPr>
            <a:r>
              <a:rPr lang="ru">
                <a:solidFill>
                  <a:schemeClr val="lt1"/>
                </a:solidFill>
                <a:latin typeface="ABeeZee"/>
                <a:ea typeface="ABeeZee"/>
                <a:cs typeface="ABeeZee"/>
                <a:sym typeface="ABeeZee"/>
              </a:rPr>
              <a:t>Molestie consequat sit amet, consectetuer adipiscing elit, sed diam nonummy nibh euismod tincidunt ut laoreet dolore magna aliquam.</a:t>
            </a:r>
            <a:endParaRPr>
              <a:solidFill>
                <a:schemeClr val="lt1"/>
              </a:solidFill>
              <a:latin typeface="ABeeZee"/>
              <a:ea typeface="ABeeZee"/>
              <a:cs typeface="ABeeZee"/>
              <a:sym typeface="ABeeZee"/>
            </a:endParaRPr>
          </a:p>
        </p:txBody>
      </p:sp>
      <p:sp>
        <p:nvSpPr>
          <p:cNvPr id="154" name="Google Shape;154;p18"/>
          <p:cNvSpPr txBox="1"/>
          <p:nvPr/>
        </p:nvSpPr>
        <p:spPr>
          <a:xfrm>
            <a:off x="312375" y="5638825"/>
            <a:ext cx="4535100" cy="129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200">
                <a:solidFill>
                  <a:srgbClr val="58549B"/>
                </a:solidFill>
                <a:latin typeface="Fjalla One"/>
                <a:ea typeface="Fjalla One"/>
                <a:cs typeface="Fjalla One"/>
                <a:sym typeface="Fjalla One"/>
              </a:rPr>
              <a:t>PARTY FOR NEW</a:t>
            </a:r>
            <a:endParaRPr sz="4200">
              <a:solidFill>
                <a:srgbClr val="58549B"/>
              </a:solidFill>
              <a:latin typeface="Fjalla One"/>
              <a:ea typeface="Fjalla One"/>
              <a:cs typeface="Fjalla One"/>
              <a:sym typeface="Fjalla One"/>
            </a:endParaRPr>
          </a:p>
          <a:p>
            <a:pPr indent="0" lvl="0" marL="0" rtl="0" algn="l">
              <a:spcBef>
                <a:spcPts val="0"/>
              </a:spcBef>
              <a:spcAft>
                <a:spcPts val="0"/>
              </a:spcAft>
              <a:buNone/>
            </a:pPr>
            <a:r>
              <a:rPr lang="ru" sz="4200">
                <a:solidFill>
                  <a:srgbClr val="58549B"/>
                </a:solidFill>
                <a:latin typeface="Fjalla One"/>
                <a:ea typeface="Fjalla One"/>
                <a:cs typeface="Fjalla One"/>
                <a:sym typeface="Fjalla One"/>
              </a:rPr>
              <a:t>STUDENTS</a:t>
            </a:r>
            <a:endParaRPr sz="4200">
              <a:solidFill>
                <a:srgbClr val="58549B"/>
              </a:solidFill>
              <a:latin typeface="Fjalla One"/>
              <a:ea typeface="Fjalla One"/>
              <a:cs typeface="Fjalla One"/>
              <a:sym typeface="Fjalla One"/>
            </a:endParaRPr>
          </a:p>
        </p:txBody>
      </p:sp>
      <p:pic>
        <p:nvPicPr>
          <p:cNvPr id="155" name="Google Shape;155;p18"/>
          <p:cNvPicPr preferRelativeResize="0"/>
          <p:nvPr/>
        </p:nvPicPr>
        <p:blipFill rotWithShape="1">
          <a:blip r:embed="rId4">
            <a:alphaModFix/>
          </a:blip>
          <a:srcRect b="0" l="16359" r="0" t="0"/>
          <a:stretch/>
        </p:blipFill>
        <p:spPr>
          <a:xfrm>
            <a:off x="5040000" y="5706000"/>
            <a:ext cx="2151499" cy="3859574"/>
          </a:xfrm>
          <a:prstGeom prst="rect">
            <a:avLst/>
          </a:prstGeom>
          <a:noFill/>
          <a:ln>
            <a:noFill/>
          </a:ln>
        </p:spPr>
      </p:pic>
      <p:sp>
        <p:nvSpPr>
          <p:cNvPr id="156" name="Google Shape;156;p18"/>
          <p:cNvSpPr txBox="1"/>
          <p:nvPr/>
        </p:nvSpPr>
        <p:spPr>
          <a:xfrm>
            <a:off x="276245" y="10031750"/>
            <a:ext cx="157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100">
                <a:solidFill>
                  <a:schemeClr val="lt1"/>
                </a:solidFill>
                <a:latin typeface="ABeeZee"/>
                <a:ea typeface="ABeeZee"/>
                <a:cs typeface="ABeeZee"/>
                <a:sym typeface="ABeeZee"/>
              </a:rPr>
              <a:t>Student Newspaper</a:t>
            </a:r>
            <a:endParaRPr sz="1100">
              <a:solidFill>
                <a:schemeClr val="lt1"/>
              </a:solidFill>
              <a:latin typeface="ABeeZee"/>
              <a:ea typeface="ABeeZee"/>
              <a:cs typeface="ABeeZee"/>
              <a:sym typeface="ABeeZee"/>
            </a:endParaRPr>
          </a:p>
          <a:p>
            <a:pPr indent="0" lvl="0" marL="0" rtl="0" algn="l">
              <a:spcBef>
                <a:spcPts val="0"/>
              </a:spcBef>
              <a:spcAft>
                <a:spcPts val="0"/>
              </a:spcAft>
              <a:buNone/>
            </a:pPr>
            <a:r>
              <a:rPr lang="ru" sz="1100">
                <a:solidFill>
                  <a:schemeClr val="lt1"/>
                </a:solidFill>
                <a:latin typeface="ABeeZee"/>
                <a:ea typeface="ABeeZee"/>
                <a:cs typeface="ABeeZee"/>
                <a:sym typeface="ABeeZee"/>
              </a:rPr>
              <a:t>Template</a:t>
            </a:r>
            <a:endParaRPr sz="1100">
              <a:solidFill>
                <a:schemeClr val="lt1"/>
              </a:solidFill>
              <a:latin typeface="ABeeZee"/>
              <a:ea typeface="ABeeZee"/>
              <a:cs typeface="ABeeZee"/>
              <a:sym typeface="ABeeZee"/>
            </a:endParaRPr>
          </a:p>
        </p:txBody>
      </p:sp>
      <p:sp>
        <p:nvSpPr>
          <p:cNvPr id="157" name="Google Shape;157;p18"/>
          <p:cNvSpPr txBox="1"/>
          <p:nvPr/>
        </p:nvSpPr>
        <p:spPr>
          <a:xfrm>
            <a:off x="2781326" y="10031750"/>
            <a:ext cx="1824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ABeeZee"/>
                <a:ea typeface="ABeeZee"/>
                <a:cs typeface="ABeeZee"/>
                <a:sym typeface="ABeeZee"/>
              </a:rPr>
              <a:t>285 Schultz Cornerr</a:t>
            </a:r>
            <a:endParaRPr sz="1100">
              <a:solidFill>
                <a:schemeClr val="lt1"/>
              </a:solidFill>
              <a:latin typeface="ABeeZee"/>
              <a:ea typeface="ABeeZee"/>
              <a:cs typeface="ABeeZee"/>
              <a:sym typeface="ABeeZee"/>
            </a:endParaRPr>
          </a:p>
          <a:p>
            <a:pPr indent="0" lvl="0" marL="0" rtl="0" algn="l">
              <a:spcBef>
                <a:spcPts val="0"/>
              </a:spcBef>
              <a:spcAft>
                <a:spcPts val="0"/>
              </a:spcAft>
              <a:buNone/>
            </a:pPr>
            <a:r>
              <a:rPr lang="ru" sz="1100">
                <a:solidFill>
                  <a:schemeClr val="lt1"/>
                </a:solidFill>
                <a:latin typeface="ABeeZee"/>
                <a:ea typeface="ABeeZee"/>
                <a:cs typeface="ABeeZee"/>
                <a:sym typeface="ABeeZee"/>
              </a:rPr>
              <a:t>Eichmannhaven, Indiana</a:t>
            </a:r>
            <a:endParaRPr sz="1100">
              <a:solidFill>
                <a:schemeClr val="lt1"/>
              </a:solidFill>
              <a:latin typeface="ABeeZee"/>
              <a:ea typeface="ABeeZee"/>
              <a:cs typeface="ABeeZee"/>
              <a:sym typeface="ABeeZee"/>
            </a:endParaRPr>
          </a:p>
        </p:txBody>
      </p:sp>
      <p:sp>
        <p:nvSpPr>
          <p:cNvPr id="158" name="Google Shape;158;p18"/>
          <p:cNvSpPr txBox="1"/>
          <p:nvPr/>
        </p:nvSpPr>
        <p:spPr>
          <a:xfrm>
            <a:off x="5133001" y="10031750"/>
            <a:ext cx="1824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ABeeZee"/>
                <a:ea typeface="ABeeZee"/>
                <a:cs typeface="ABeeZee"/>
                <a:sym typeface="ABeeZee"/>
              </a:rPr>
              <a:t>+1-0123-4567-890</a:t>
            </a:r>
            <a:endParaRPr sz="1100">
              <a:solidFill>
                <a:schemeClr val="lt1"/>
              </a:solidFill>
              <a:latin typeface="ABeeZee"/>
              <a:ea typeface="ABeeZee"/>
              <a:cs typeface="ABeeZee"/>
              <a:sym typeface="ABeeZee"/>
            </a:endParaRPr>
          </a:p>
          <a:p>
            <a:pPr indent="0" lvl="0" marL="0" rtl="0" algn="l">
              <a:spcBef>
                <a:spcPts val="0"/>
              </a:spcBef>
              <a:spcAft>
                <a:spcPts val="0"/>
              </a:spcAft>
              <a:buNone/>
            </a:pPr>
            <a:r>
              <a:rPr lang="ru" sz="1100">
                <a:solidFill>
                  <a:schemeClr val="lt1"/>
                </a:solidFill>
                <a:latin typeface="ABeeZee"/>
                <a:ea typeface="ABeeZee"/>
                <a:cs typeface="ABeeZee"/>
                <a:sym typeface="ABeeZee"/>
              </a:rPr>
              <a:t>+1-0987-6543-210</a:t>
            </a:r>
            <a:endParaRPr sz="1100">
              <a:solidFill>
                <a:schemeClr val="lt1"/>
              </a:solidFill>
              <a:latin typeface="ABeeZee"/>
              <a:ea typeface="ABeeZee"/>
              <a:cs typeface="ABeeZee"/>
              <a:sym typeface="ABeeZee"/>
            </a:endParaRPr>
          </a:p>
        </p:txBody>
      </p:sp>
      <p:cxnSp>
        <p:nvCxnSpPr>
          <p:cNvPr id="159" name="Google Shape;159;p18"/>
          <p:cNvCxnSpPr/>
          <p:nvPr/>
        </p:nvCxnSpPr>
        <p:spPr>
          <a:xfrm rot="10800000">
            <a:off x="2700350" y="10163075"/>
            <a:ext cx="0" cy="281100"/>
          </a:xfrm>
          <a:prstGeom prst="straightConnector1">
            <a:avLst/>
          </a:prstGeom>
          <a:noFill/>
          <a:ln cap="flat" cmpd="sng" w="19050">
            <a:solidFill>
              <a:schemeClr val="lt1"/>
            </a:solidFill>
            <a:prstDash val="solid"/>
            <a:round/>
            <a:headEnd len="med" w="med" type="none"/>
            <a:tailEnd len="med" w="med" type="none"/>
          </a:ln>
        </p:spPr>
      </p:cxnSp>
      <p:cxnSp>
        <p:nvCxnSpPr>
          <p:cNvPr id="160" name="Google Shape;160;p18"/>
          <p:cNvCxnSpPr/>
          <p:nvPr/>
        </p:nvCxnSpPr>
        <p:spPr>
          <a:xfrm rot="10800000">
            <a:off x="5040000" y="10163075"/>
            <a:ext cx="0" cy="281100"/>
          </a:xfrm>
          <a:prstGeom prst="straightConnector1">
            <a:avLst/>
          </a:prstGeom>
          <a:noFill/>
          <a:ln cap="flat" cmpd="sng" w="19050">
            <a:solidFill>
              <a:schemeClr val="lt1"/>
            </a:solidFill>
            <a:prstDash val="solid"/>
            <a:round/>
            <a:headEnd len="med" w="med" type="none"/>
            <a:tailEnd len="med" w="med" type="none"/>
          </a:ln>
        </p:spPr>
      </p:cxnSp>
      <p:sp>
        <p:nvSpPr>
          <p:cNvPr id="161" name="Google Shape;161;p18"/>
          <p:cNvSpPr txBox="1"/>
          <p:nvPr/>
        </p:nvSpPr>
        <p:spPr>
          <a:xfrm>
            <a:off x="2698385" y="6274713"/>
            <a:ext cx="2160000" cy="33531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a:solidFill>
                  <a:srgbClr val="1D1D1B"/>
                </a:solidFill>
                <a:latin typeface="ABeeZee"/>
                <a:ea typeface="ABeeZee"/>
                <a:cs typeface="ABeeZee"/>
                <a:sym typeface="ABeeZee"/>
              </a:rPr>
              <a:t>cel eum iriure dolor in hendrerit in vulputate velit esse molestie consequat, vel illum dolore eu feugiat nulla facilisis at vero eros et accumsan et iusto odio dignissim qui blandit praesent luptatum zzril delenit augue duis dolore te feugait nulla facilisi.</a:t>
            </a:r>
            <a:endParaRPr>
              <a:solidFill>
                <a:srgbClr val="1D1D1B"/>
              </a:solidFill>
              <a:latin typeface="ABeeZee"/>
              <a:ea typeface="ABeeZee"/>
              <a:cs typeface="ABeeZee"/>
              <a:sym typeface="ABeeZee"/>
            </a:endParaRPr>
          </a:p>
          <a:p>
            <a:pPr indent="0" lvl="0" marL="0" rtl="0" algn="just">
              <a:lnSpc>
                <a:spcPct val="112000"/>
              </a:lnSpc>
              <a:spcBef>
                <a:spcPts val="0"/>
              </a:spcBef>
              <a:spcAft>
                <a:spcPts val="0"/>
              </a:spcAft>
              <a:buNone/>
            </a:pPr>
            <a:r>
              <a:rPr lang="ru">
                <a:solidFill>
                  <a:srgbClr val="1D1D1B"/>
                </a:solidFill>
                <a:latin typeface="ABeeZee"/>
                <a:ea typeface="ABeeZee"/>
                <a:cs typeface="ABeeZee"/>
                <a:sym typeface="ABeeZee"/>
              </a:rPr>
              <a:t>Lorem ipsum dolor sit amet, cons ectetuer adipiscing elit.</a:t>
            </a:r>
            <a:endParaRPr>
              <a:solidFill>
                <a:srgbClr val="1D1D1B"/>
              </a:solidFill>
              <a:latin typeface="ABeeZee"/>
              <a:ea typeface="ABeeZee"/>
              <a:cs typeface="ABeeZee"/>
              <a:sym typeface="ABeeZee"/>
            </a:endParaRPr>
          </a:p>
        </p:txBody>
      </p:sp>
      <p:sp>
        <p:nvSpPr>
          <p:cNvPr id="162" name="Google Shape;162;p18"/>
          <p:cNvSpPr txBox="1"/>
          <p:nvPr/>
        </p:nvSpPr>
        <p:spPr>
          <a:xfrm>
            <a:off x="356750" y="6943797"/>
            <a:ext cx="2160000" cy="2709000"/>
          </a:xfrm>
          <a:prstGeom prst="rect">
            <a:avLst/>
          </a:prstGeom>
          <a:noFill/>
          <a:ln>
            <a:noFill/>
          </a:ln>
        </p:spPr>
        <p:txBody>
          <a:bodyPr anchorCtr="0" anchor="t" bIns="0" lIns="0" spcFirstLastPara="1" rIns="0" wrap="square" tIns="0">
            <a:spAutoFit/>
          </a:bodyPr>
          <a:lstStyle/>
          <a:p>
            <a:pPr indent="0" lvl="0" marL="0" rtl="0" algn="just">
              <a:lnSpc>
                <a:spcPct val="100000"/>
              </a:lnSpc>
              <a:spcBef>
                <a:spcPts val="0"/>
              </a:spcBef>
              <a:spcAft>
                <a:spcPts val="0"/>
              </a:spcAft>
              <a:buNone/>
            </a:pPr>
            <a:r>
              <a:rPr lang="ru" sz="3600">
                <a:solidFill>
                  <a:srgbClr val="1D1D1B"/>
                </a:solidFill>
                <a:latin typeface="ABeeZee"/>
                <a:ea typeface="ABeeZee"/>
                <a:cs typeface="ABeeZee"/>
                <a:sym typeface="ABeeZee"/>
              </a:rPr>
              <a:t>D</a:t>
            </a:r>
            <a:r>
              <a:rPr lang="ru">
                <a:solidFill>
                  <a:srgbClr val="1D1D1B"/>
                </a:solidFill>
                <a:latin typeface="ABeeZee"/>
                <a:ea typeface="ABeeZee"/>
                <a:cs typeface="ABeeZee"/>
                <a:sym typeface="ABeeZee"/>
              </a:rPr>
              <a:t>uis autem vel eum iriure dolor in hendrerit in vulputate velit esse molestie consequat, vel illum dolore eu feugiat nulla facilisis at vero eros et accumsan et iusto odio dignissim qui blandit praesent luptatum zzril delenit augue duis dolore</a:t>
            </a:r>
            <a:endParaRPr>
              <a:solidFill>
                <a:srgbClr val="1D1D1B"/>
              </a:solidFill>
              <a:latin typeface="ABeeZee"/>
              <a:ea typeface="ABeeZee"/>
              <a:cs typeface="ABeeZee"/>
              <a:sym typeface="ABeeZe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