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Poppins Light"/>
      <p:regular r:id="rId6"/>
      <p:bold r:id="rId7"/>
      <p:italic r:id="rId8"/>
      <p:boldItalic r:id="rId9"/>
    </p:embeddedFont>
    <p:embeddedFont>
      <p:font typeface="Poppins Medium"/>
      <p:regular r:id="rId10"/>
      <p:bold r:id="rId11"/>
      <p:italic r:id="rId12"/>
      <p:boldItalic r:id="rId13"/>
    </p:embeddedFont>
    <p:embeddedFont>
      <p:font typeface="Poppins SemiBold"/>
      <p:regular r:id="rId14"/>
      <p:bold r:id="rId15"/>
      <p:italic r:id="rId16"/>
      <p:boldItalic r:id="rId17"/>
    </p:embeddedFont>
    <p:embeddedFont>
      <p:font typeface="Allura"/>
      <p:regular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PoppinsMedium-bold.fntdata"/><Relationship Id="rId10" Type="http://schemas.openxmlformats.org/officeDocument/2006/relationships/font" Target="fonts/PoppinsMedium-regular.fntdata"/><Relationship Id="rId13" Type="http://schemas.openxmlformats.org/officeDocument/2006/relationships/font" Target="fonts/PoppinsMedium-boldItalic.fntdata"/><Relationship Id="rId12" Type="http://schemas.openxmlformats.org/officeDocument/2006/relationships/font" Target="fonts/PoppinsMedium-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PoppinsLight-boldItalic.fntdata"/><Relationship Id="rId15" Type="http://schemas.openxmlformats.org/officeDocument/2006/relationships/font" Target="fonts/PoppinsSemiBold-bold.fntdata"/><Relationship Id="rId14" Type="http://schemas.openxmlformats.org/officeDocument/2006/relationships/font" Target="fonts/PoppinsSemiBold-regular.fntdata"/><Relationship Id="rId17" Type="http://schemas.openxmlformats.org/officeDocument/2006/relationships/font" Target="fonts/PoppinsSemiBold-boldItalic.fntdata"/><Relationship Id="rId16" Type="http://schemas.openxmlformats.org/officeDocument/2006/relationships/font" Target="fonts/PoppinsSemiBold-italic.fntdata"/><Relationship Id="rId5" Type="http://schemas.openxmlformats.org/officeDocument/2006/relationships/slide" Target="slides/slide1.xml"/><Relationship Id="rId6" Type="http://schemas.openxmlformats.org/officeDocument/2006/relationships/font" Target="fonts/PoppinsLight-regular.fntdata"/><Relationship Id="rId18" Type="http://schemas.openxmlformats.org/officeDocument/2006/relationships/font" Target="fonts/Allura-regular.fntdata"/><Relationship Id="rId7" Type="http://schemas.openxmlformats.org/officeDocument/2006/relationships/font" Target="fonts/PoppinsLight-bold.fntdata"/><Relationship Id="rId8" Type="http://schemas.openxmlformats.org/officeDocument/2006/relationships/font" Target="fonts/PoppinsLigh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1228950" y="290325"/>
            <a:ext cx="5102100" cy="477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900">
                <a:solidFill>
                  <a:srgbClr val="292929"/>
                </a:solidFill>
                <a:latin typeface="Poppins Medium"/>
                <a:ea typeface="Poppins Medium"/>
                <a:cs typeface="Poppins Medium"/>
                <a:sym typeface="Poppins Medium"/>
              </a:rPr>
              <a:t>LETTER OF RECOMMENDATION</a:t>
            </a:r>
            <a:endParaRPr sz="1900">
              <a:solidFill>
                <a:srgbClr val="292929"/>
              </a:solidFill>
              <a:latin typeface="Poppins Medium"/>
              <a:ea typeface="Poppins Medium"/>
              <a:cs typeface="Poppins Medium"/>
              <a:sym typeface="Poppins Medium"/>
            </a:endParaRPr>
          </a:p>
        </p:txBody>
      </p:sp>
      <p:grpSp>
        <p:nvGrpSpPr>
          <p:cNvPr id="55" name="Google Shape;55;p13"/>
          <p:cNvGrpSpPr/>
          <p:nvPr/>
        </p:nvGrpSpPr>
        <p:grpSpPr>
          <a:xfrm>
            <a:off x="0" y="1018950"/>
            <a:ext cx="7561500" cy="54900"/>
            <a:chOff x="0" y="1018950"/>
            <a:chExt cx="7561500" cy="54900"/>
          </a:xfrm>
        </p:grpSpPr>
        <p:cxnSp>
          <p:nvCxnSpPr>
            <p:cNvPr id="56" name="Google Shape;56;p13"/>
            <p:cNvCxnSpPr/>
            <p:nvPr/>
          </p:nvCxnSpPr>
          <p:spPr>
            <a:xfrm>
              <a:off x="0" y="1018950"/>
              <a:ext cx="7561500" cy="0"/>
            </a:xfrm>
            <a:prstGeom prst="straightConnector1">
              <a:avLst/>
            </a:prstGeom>
            <a:noFill/>
            <a:ln cap="flat" cmpd="sng" w="28575">
              <a:solidFill>
                <a:srgbClr val="3C65C4"/>
              </a:solidFill>
              <a:prstDash val="solid"/>
              <a:round/>
              <a:headEnd len="med" w="med" type="none"/>
              <a:tailEnd len="med" w="med" type="none"/>
            </a:ln>
          </p:spPr>
        </p:cxnSp>
        <p:sp>
          <p:nvSpPr>
            <p:cNvPr id="57" name="Google Shape;57;p13"/>
            <p:cNvSpPr/>
            <p:nvPr/>
          </p:nvSpPr>
          <p:spPr>
            <a:xfrm>
              <a:off x="6197975" y="1018950"/>
              <a:ext cx="905100" cy="54900"/>
            </a:xfrm>
            <a:prstGeom prst="rect">
              <a:avLst/>
            </a:prstGeom>
            <a:solidFill>
              <a:srgbClr val="3C65C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58" name="Google Shape;58;p13"/>
          <p:cNvSpPr txBox="1"/>
          <p:nvPr/>
        </p:nvSpPr>
        <p:spPr>
          <a:xfrm>
            <a:off x="450400" y="1781842"/>
            <a:ext cx="3714000" cy="11514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100">
                <a:solidFill>
                  <a:srgbClr val="292929"/>
                </a:solidFill>
                <a:latin typeface="Poppins SemiBold"/>
                <a:ea typeface="Poppins SemiBold"/>
                <a:cs typeface="Poppins SemiBold"/>
                <a:sym typeface="Poppins SemiBold"/>
              </a:rPr>
              <a:t>Sophia Greene</a:t>
            </a:r>
            <a:endParaRPr sz="1100">
              <a:solidFill>
                <a:srgbClr val="292929"/>
              </a:solidFill>
              <a:latin typeface="Poppins SemiBold"/>
              <a:ea typeface="Poppins SemiBold"/>
              <a:cs typeface="Poppins SemiBold"/>
              <a:sym typeface="Poppins SemiBold"/>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Admissions Committee Chair</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Stanton College</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456 Greenway Avenue, Springfield, IL 56789</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+1 123-456-7890</a:t>
            </a:r>
            <a:endParaRPr sz="1100">
              <a:solidFill>
                <a:srgbClr val="292929"/>
              </a:solidFill>
              <a:latin typeface="Poppins Light"/>
              <a:ea typeface="Poppins Light"/>
              <a:cs typeface="Poppins Light"/>
              <a:sym typeface="Poppins Light"/>
            </a:endParaRPr>
          </a:p>
        </p:txBody>
      </p:sp>
      <p:sp>
        <p:nvSpPr>
          <p:cNvPr id="59" name="Google Shape;59;p13"/>
          <p:cNvSpPr txBox="1"/>
          <p:nvPr/>
        </p:nvSpPr>
        <p:spPr>
          <a:xfrm>
            <a:off x="5242450" y="1781850"/>
            <a:ext cx="1860600" cy="169200"/>
          </a:xfrm>
          <a:prstGeom prst="rect">
            <a:avLst/>
          </a:prstGeom>
          <a:noFill/>
          <a:ln>
            <a:noFill/>
          </a:ln>
        </p:spPr>
        <p:txBody>
          <a:bodyPr anchorCtr="0" anchor="t" bIns="0" lIns="0" spcFirstLastPara="1" rIns="0" wrap="square" tIns="0">
            <a:spAutoFit/>
          </a:bodyPr>
          <a:lstStyle/>
          <a:p>
            <a:pPr indent="0" lvl="0" marL="0" rtl="0" algn="r">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June 10, 2028</a:t>
            </a:r>
            <a:endParaRPr sz="1100">
              <a:solidFill>
                <a:srgbClr val="292929"/>
              </a:solidFill>
              <a:latin typeface="Poppins Light"/>
              <a:ea typeface="Poppins Light"/>
              <a:cs typeface="Poppins Light"/>
              <a:sym typeface="Poppins Light"/>
            </a:endParaRPr>
          </a:p>
        </p:txBody>
      </p:sp>
      <p:sp>
        <p:nvSpPr>
          <p:cNvPr id="60" name="Google Shape;60;p13"/>
          <p:cNvSpPr txBox="1"/>
          <p:nvPr/>
        </p:nvSpPr>
        <p:spPr>
          <a:xfrm>
            <a:off x="450400" y="3236442"/>
            <a:ext cx="3714000" cy="1692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To</a:t>
            </a:r>
            <a:r>
              <a:rPr lang="en" sz="1100">
                <a:solidFill>
                  <a:srgbClr val="292929"/>
                </a:solidFill>
                <a:latin typeface="Poppins SemiBold"/>
                <a:ea typeface="Poppins SemiBold"/>
                <a:cs typeface="Poppins SemiBold"/>
                <a:sym typeface="Poppins SemiBold"/>
              </a:rPr>
              <a:t> Jacob Cube:</a:t>
            </a:r>
            <a:endParaRPr sz="1100">
              <a:solidFill>
                <a:srgbClr val="292929"/>
              </a:solidFill>
              <a:latin typeface="Poppins Light"/>
              <a:ea typeface="Poppins Light"/>
              <a:cs typeface="Poppins Light"/>
              <a:sym typeface="Poppins Light"/>
            </a:endParaRPr>
          </a:p>
        </p:txBody>
      </p:sp>
      <p:sp>
        <p:nvSpPr>
          <p:cNvPr id="61" name="Google Shape;61;p13"/>
          <p:cNvSpPr txBox="1"/>
          <p:nvPr/>
        </p:nvSpPr>
        <p:spPr>
          <a:xfrm>
            <a:off x="450400" y="3716400"/>
            <a:ext cx="6652500" cy="36063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My name is Jacob Harris, and I am pleased to recommend Chloe Davis for admission to the Psychology program at Stanton College this fall. I had the privilege of mentoring Chloe at Oakwood High School in Springfield. She was my student in Advanced Psychology last semester, and she has been an active member of the school's academic club for two years.</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I have witnessed Chloe's passion for psychology firsthand as she engaged in complex discussions and research projects. She demonstrates outstanding analytical skills and a genuine curiosity for the subject. Chloe has shown great dedication to her studies, consistently striving to improve her understanding and offering innovative insights during group projects and class discussions.</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Stanton College would greatly benefit from Chloe's intellectual curiosity, strong work ethic, and collaborative spirit. These qualities make her an excellent fit for the Psychology program. Please feel free to contact me should you need further information.</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Thank you for your consideration.</a:t>
            </a:r>
            <a:endParaRPr sz="1100">
              <a:solidFill>
                <a:srgbClr val="292929"/>
              </a:solidFill>
              <a:latin typeface="Poppins Light"/>
              <a:ea typeface="Poppins Light"/>
              <a:cs typeface="Poppins Light"/>
              <a:sym typeface="Poppins Light"/>
            </a:endParaRPr>
          </a:p>
        </p:txBody>
      </p:sp>
      <p:sp>
        <p:nvSpPr>
          <p:cNvPr id="62" name="Google Shape;62;p13"/>
          <p:cNvSpPr txBox="1"/>
          <p:nvPr/>
        </p:nvSpPr>
        <p:spPr>
          <a:xfrm>
            <a:off x="450400" y="7570692"/>
            <a:ext cx="3714000" cy="1692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Best regards,</a:t>
            </a:r>
            <a:endParaRPr sz="1100">
              <a:solidFill>
                <a:srgbClr val="292929"/>
              </a:solidFill>
              <a:latin typeface="Poppins Light"/>
              <a:ea typeface="Poppins Light"/>
              <a:cs typeface="Poppins Light"/>
              <a:sym typeface="Poppins Light"/>
            </a:endParaRPr>
          </a:p>
        </p:txBody>
      </p:sp>
      <p:sp>
        <p:nvSpPr>
          <p:cNvPr id="63" name="Google Shape;63;p13"/>
          <p:cNvSpPr txBox="1"/>
          <p:nvPr/>
        </p:nvSpPr>
        <p:spPr>
          <a:xfrm>
            <a:off x="450400" y="7844192"/>
            <a:ext cx="3714000" cy="5694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3700">
                <a:solidFill>
                  <a:srgbClr val="292929"/>
                </a:solidFill>
                <a:latin typeface="Allura"/>
                <a:ea typeface="Allura"/>
                <a:cs typeface="Allura"/>
                <a:sym typeface="Allura"/>
              </a:rPr>
              <a:t>JacobHarris</a:t>
            </a:r>
            <a:endParaRPr sz="3700">
              <a:solidFill>
                <a:srgbClr val="292929"/>
              </a:solidFill>
              <a:latin typeface="Allura"/>
              <a:ea typeface="Allura"/>
              <a:cs typeface="Allura"/>
              <a:sym typeface="Allura"/>
            </a:endParaRPr>
          </a:p>
        </p:txBody>
      </p:sp>
      <p:sp>
        <p:nvSpPr>
          <p:cNvPr id="64" name="Google Shape;64;p13"/>
          <p:cNvSpPr txBox="1"/>
          <p:nvPr/>
        </p:nvSpPr>
        <p:spPr>
          <a:xfrm>
            <a:off x="450400" y="8530592"/>
            <a:ext cx="3714000" cy="6603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100">
                <a:solidFill>
                  <a:srgbClr val="292929"/>
                </a:solidFill>
                <a:latin typeface="Poppins SemiBold"/>
                <a:ea typeface="Poppins SemiBold"/>
                <a:cs typeface="Poppins SemiBold"/>
                <a:sym typeface="Poppins SemiBold"/>
              </a:rPr>
              <a:t>Jacob Harris</a:t>
            </a:r>
            <a:endParaRPr sz="1100">
              <a:solidFill>
                <a:srgbClr val="292929"/>
              </a:solidFill>
              <a:latin typeface="Poppins SemiBold"/>
              <a:ea typeface="Poppins SemiBold"/>
              <a:cs typeface="Poppins SemiBold"/>
              <a:sym typeface="Poppins SemiBold"/>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Psychology Teacher</a:t>
            </a:r>
            <a:endParaRPr sz="1100">
              <a:solidFill>
                <a:srgbClr val="292929"/>
              </a:solidFill>
              <a:latin typeface="Poppins Light"/>
              <a:ea typeface="Poppins Light"/>
              <a:cs typeface="Poppins Light"/>
              <a:sym typeface="Poppins Light"/>
            </a:endParaRPr>
          </a:p>
          <a:p>
            <a:pPr indent="0" lvl="0" marL="0" rtl="0" algn="l">
              <a:lnSpc>
                <a:spcPct val="145000"/>
              </a:lnSpc>
              <a:spcBef>
                <a:spcPts val="0"/>
              </a:spcBef>
              <a:spcAft>
                <a:spcPts val="0"/>
              </a:spcAft>
              <a:buNone/>
            </a:pPr>
            <a:r>
              <a:rPr lang="en" sz="1100">
                <a:solidFill>
                  <a:srgbClr val="292929"/>
                </a:solidFill>
                <a:latin typeface="Poppins Light"/>
                <a:ea typeface="Poppins Light"/>
                <a:cs typeface="Poppins Light"/>
                <a:sym typeface="Poppins Light"/>
              </a:rPr>
              <a:t>Oakwood High School</a:t>
            </a:r>
            <a:endParaRPr sz="1100">
              <a:solidFill>
                <a:srgbClr val="292929"/>
              </a:solidFill>
              <a:latin typeface="Poppins Light"/>
              <a:ea typeface="Poppins Light"/>
              <a:cs typeface="Poppins Light"/>
              <a:sym typeface="Poppins Light"/>
            </a:endParaRPr>
          </a:p>
        </p:txBody>
      </p:sp>
      <p:grpSp>
        <p:nvGrpSpPr>
          <p:cNvPr id="65" name="Google Shape;65;p13"/>
          <p:cNvGrpSpPr/>
          <p:nvPr/>
        </p:nvGrpSpPr>
        <p:grpSpPr>
          <a:xfrm>
            <a:off x="0" y="9885775"/>
            <a:ext cx="7561500" cy="60325"/>
            <a:chOff x="0" y="958625"/>
            <a:chExt cx="7561500" cy="60325"/>
          </a:xfrm>
        </p:grpSpPr>
        <p:cxnSp>
          <p:nvCxnSpPr>
            <p:cNvPr id="66" name="Google Shape;66;p13"/>
            <p:cNvCxnSpPr/>
            <p:nvPr/>
          </p:nvCxnSpPr>
          <p:spPr>
            <a:xfrm>
              <a:off x="0" y="1018950"/>
              <a:ext cx="7561500" cy="0"/>
            </a:xfrm>
            <a:prstGeom prst="straightConnector1">
              <a:avLst/>
            </a:prstGeom>
            <a:noFill/>
            <a:ln cap="flat" cmpd="sng" w="28575">
              <a:solidFill>
                <a:srgbClr val="3C65C4"/>
              </a:solidFill>
              <a:prstDash val="solid"/>
              <a:round/>
              <a:headEnd len="med" w="med" type="none"/>
              <a:tailEnd len="med" w="med" type="none"/>
            </a:ln>
          </p:spPr>
        </p:cxnSp>
        <p:sp>
          <p:nvSpPr>
            <p:cNvPr id="67" name="Google Shape;67;p13"/>
            <p:cNvSpPr/>
            <p:nvPr/>
          </p:nvSpPr>
          <p:spPr>
            <a:xfrm>
              <a:off x="450400" y="958625"/>
              <a:ext cx="873600" cy="54900"/>
            </a:xfrm>
            <a:prstGeom prst="rect">
              <a:avLst/>
            </a:prstGeom>
            <a:solidFill>
              <a:srgbClr val="3C65C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grpSp>
        <p:nvGrpSpPr>
          <p:cNvPr id="68" name="Google Shape;68;p13"/>
          <p:cNvGrpSpPr/>
          <p:nvPr/>
        </p:nvGrpSpPr>
        <p:grpSpPr>
          <a:xfrm>
            <a:off x="461149" y="10222850"/>
            <a:ext cx="2999025" cy="153900"/>
            <a:chOff x="491875" y="10222850"/>
            <a:chExt cx="2999025" cy="153900"/>
          </a:xfrm>
        </p:grpSpPr>
        <p:sp>
          <p:nvSpPr>
            <p:cNvPr id="69" name="Google Shape;69;p13"/>
            <p:cNvSpPr txBox="1"/>
            <p:nvPr/>
          </p:nvSpPr>
          <p:spPr>
            <a:xfrm>
              <a:off x="679000" y="10222850"/>
              <a:ext cx="28119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92929"/>
                  </a:solidFill>
                  <a:latin typeface="Poppins Light"/>
                  <a:ea typeface="Poppins Light"/>
                  <a:cs typeface="Poppins Light"/>
                  <a:sym typeface="Poppins Light"/>
                </a:rPr>
                <a:t>456 Greenway Avenue, Springfield, IL 56789 </a:t>
              </a:r>
              <a:endParaRPr sz="1000">
                <a:solidFill>
                  <a:srgbClr val="292929"/>
                </a:solidFill>
                <a:latin typeface="Poppins Light"/>
                <a:ea typeface="Poppins Light"/>
                <a:cs typeface="Poppins Light"/>
                <a:sym typeface="Poppins Light"/>
              </a:endParaRPr>
            </a:p>
          </p:txBody>
        </p:sp>
        <p:pic>
          <p:nvPicPr>
            <p:cNvPr id="70" name="Google Shape;70;p13" title="3.png"/>
            <p:cNvPicPr preferRelativeResize="0"/>
            <p:nvPr/>
          </p:nvPicPr>
          <p:blipFill>
            <a:blip r:embed="rId3">
              <a:alphaModFix/>
            </a:blip>
            <a:stretch>
              <a:fillRect/>
            </a:stretch>
          </p:blipFill>
          <p:spPr>
            <a:xfrm>
              <a:off x="491875" y="10225938"/>
              <a:ext cx="114550" cy="147725"/>
            </a:xfrm>
            <a:prstGeom prst="rect">
              <a:avLst/>
            </a:prstGeom>
            <a:noFill/>
            <a:ln>
              <a:noFill/>
            </a:ln>
          </p:spPr>
        </p:pic>
      </p:grpSp>
      <p:grpSp>
        <p:nvGrpSpPr>
          <p:cNvPr id="71" name="Google Shape;71;p13"/>
          <p:cNvGrpSpPr/>
          <p:nvPr/>
        </p:nvGrpSpPr>
        <p:grpSpPr>
          <a:xfrm>
            <a:off x="3629990" y="10222850"/>
            <a:ext cx="1335976" cy="153900"/>
            <a:chOff x="3710574" y="10222850"/>
            <a:chExt cx="1335976" cy="153900"/>
          </a:xfrm>
        </p:grpSpPr>
        <p:pic>
          <p:nvPicPr>
            <p:cNvPr id="72" name="Google Shape;72;p13"/>
            <p:cNvPicPr preferRelativeResize="0"/>
            <p:nvPr/>
          </p:nvPicPr>
          <p:blipFill>
            <a:blip r:embed="rId4">
              <a:alphaModFix/>
            </a:blip>
            <a:stretch>
              <a:fillRect/>
            </a:stretch>
          </p:blipFill>
          <p:spPr>
            <a:xfrm>
              <a:off x="3710574" y="10234900"/>
              <a:ext cx="129800" cy="129800"/>
            </a:xfrm>
            <a:prstGeom prst="rect">
              <a:avLst/>
            </a:prstGeom>
            <a:noFill/>
            <a:ln>
              <a:noFill/>
            </a:ln>
          </p:spPr>
        </p:pic>
        <p:sp>
          <p:nvSpPr>
            <p:cNvPr id="73" name="Google Shape;73;p13"/>
            <p:cNvSpPr txBox="1"/>
            <p:nvPr/>
          </p:nvSpPr>
          <p:spPr>
            <a:xfrm>
              <a:off x="3881650" y="10222850"/>
              <a:ext cx="11649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92929"/>
                  </a:solidFill>
                  <a:latin typeface="Poppins Light"/>
                  <a:ea typeface="Poppins Light"/>
                  <a:cs typeface="Poppins Light"/>
                  <a:sym typeface="Poppins Light"/>
                </a:rPr>
                <a:t>+1 123-456-7890</a:t>
              </a:r>
              <a:endParaRPr sz="1000">
                <a:solidFill>
                  <a:srgbClr val="292929"/>
                </a:solidFill>
                <a:latin typeface="Poppins Light"/>
                <a:ea typeface="Poppins Light"/>
                <a:cs typeface="Poppins Light"/>
                <a:sym typeface="Poppins Light"/>
              </a:endParaRPr>
            </a:p>
          </p:txBody>
        </p:sp>
      </p:grpSp>
      <p:grpSp>
        <p:nvGrpSpPr>
          <p:cNvPr id="74" name="Google Shape;74;p13"/>
          <p:cNvGrpSpPr/>
          <p:nvPr/>
        </p:nvGrpSpPr>
        <p:grpSpPr>
          <a:xfrm>
            <a:off x="5135782" y="10222850"/>
            <a:ext cx="1966822" cy="153900"/>
            <a:chOff x="5100267" y="10222850"/>
            <a:chExt cx="1966822" cy="153900"/>
          </a:xfrm>
        </p:grpSpPr>
        <p:pic>
          <p:nvPicPr>
            <p:cNvPr id="75" name="Google Shape;75;p13" title="2.png"/>
            <p:cNvPicPr preferRelativeResize="0"/>
            <p:nvPr/>
          </p:nvPicPr>
          <p:blipFill>
            <a:blip r:embed="rId5">
              <a:alphaModFix/>
            </a:blip>
            <a:stretch>
              <a:fillRect/>
            </a:stretch>
          </p:blipFill>
          <p:spPr>
            <a:xfrm>
              <a:off x="5100267" y="10234925"/>
              <a:ext cx="178400" cy="129750"/>
            </a:xfrm>
            <a:prstGeom prst="rect">
              <a:avLst/>
            </a:prstGeom>
            <a:noFill/>
            <a:ln>
              <a:noFill/>
            </a:ln>
          </p:spPr>
        </p:pic>
        <p:sp>
          <p:nvSpPr>
            <p:cNvPr id="76" name="Google Shape;76;p13"/>
            <p:cNvSpPr txBox="1"/>
            <p:nvPr/>
          </p:nvSpPr>
          <p:spPr>
            <a:xfrm>
              <a:off x="5349288" y="10222850"/>
              <a:ext cx="17178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92929"/>
                  </a:solidFill>
                  <a:latin typeface="Poppins Light"/>
                  <a:ea typeface="Poppins Light"/>
                  <a:cs typeface="Poppins Light"/>
                  <a:sym typeface="Poppins Light"/>
                </a:rPr>
                <a:t>jharris@oakwoodhigh.ltd</a:t>
              </a:r>
              <a:endParaRPr sz="1000">
                <a:solidFill>
                  <a:srgbClr val="292929"/>
                </a:solidFill>
                <a:latin typeface="Poppins Light"/>
                <a:ea typeface="Poppins Light"/>
                <a:cs typeface="Poppins Light"/>
                <a:sym typeface="Poppins Light"/>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