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692000" cx="7560000"/>
  <p:notesSz cx="6858000" cy="9144000"/>
  <p:embeddedFontLst>
    <p:embeddedFont>
      <p:font typeface="Source Sans Pro Black"/>
      <p:bold r:id="rId11"/>
      <p:boldItalic r:id="rId12"/>
    </p:embeddedFont>
    <p:embeddedFont>
      <p:font typeface="Source Sans Pr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40">
          <p15:clr>
            <a:srgbClr val="9AA0A6"/>
          </p15:clr>
        </p15:guide>
        <p15:guide id="2" orient="horz" pos="340">
          <p15:clr>
            <a:srgbClr val="9AA0A6"/>
          </p15:clr>
        </p15:guide>
        <p15:guide id="3" pos="4422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40"/>
        <p:guide pos="340" orient="horz"/>
        <p:guide pos="442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SourceSansProBlack-bold.fntdata"/><Relationship Id="rId10" Type="http://schemas.openxmlformats.org/officeDocument/2006/relationships/slide" Target="slides/slide5.xml"/><Relationship Id="rId13" Type="http://schemas.openxmlformats.org/officeDocument/2006/relationships/font" Target="fonts/SourceSansPro-regular.fntdata"/><Relationship Id="rId12" Type="http://schemas.openxmlformats.org/officeDocument/2006/relationships/font" Target="fonts/SourceSansProBlack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SourceSansPro-italic.fntdata"/><Relationship Id="rId14" Type="http://schemas.openxmlformats.org/officeDocument/2006/relationships/font" Target="fonts/SourceSansPro-bold.fntdata"/><Relationship Id="rId16" Type="http://schemas.openxmlformats.org/officeDocument/2006/relationships/font" Target="fonts/SourceSansPr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05bdce7704_0_113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05bdce7704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05bdce7704_0_221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05bdce7704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05bdce7704_0_328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05bdce7704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05bdce7704_0_427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205bdce7704_0_4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518400" y="345600"/>
            <a:ext cx="6220800" cy="1206000"/>
            <a:chOff x="518400" y="345600"/>
            <a:chExt cx="6220800" cy="1206000"/>
          </a:xfrm>
        </p:grpSpPr>
        <p:sp>
          <p:nvSpPr>
            <p:cNvPr id="55" name="Google Shape;55;p13"/>
            <p:cNvSpPr/>
            <p:nvPr/>
          </p:nvSpPr>
          <p:spPr>
            <a:xfrm>
              <a:off x="540000" y="885600"/>
              <a:ext cx="5524200" cy="113400"/>
            </a:xfrm>
            <a:prstGeom prst="rect">
              <a:avLst/>
            </a:prstGeom>
            <a:solidFill>
              <a:srgbClr val="BCE4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3"/>
            <p:cNvSpPr txBox="1"/>
            <p:nvPr/>
          </p:nvSpPr>
          <p:spPr>
            <a:xfrm>
              <a:off x="518400" y="345600"/>
              <a:ext cx="62208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4800">
                  <a:solidFill>
                    <a:srgbClr val="1D1D1B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STUDENT INTEREST</a:t>
              </a:r>
              <a:endParaRPr sz="4800">
                <a:solidFill>
                  <a:srgbClr val="1D1D1B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endParaRPr>
            </a:p>
          </p:txBody>
        </p:sp>
        <p:sp>
          <p:nvSpPr>
            <p:cNvPr id="57" name="Google Shape;57;p13"/>
            <p:cNvSpPr txBox="1"/>
            <p:nvPr/>
          </p:nvSpPr>
          <p:spPr>
            <a:xfrm>
              <a:off x="518400" y="997500"/>
              <a:ext cx="62208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600">
                  <a:solidFill>
                    <a:srgbClr val="1D1D1B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Survey Template</a:t>
              </a:r>
              <a:endParaRPr sz="3600">
                <a:solidFill>
                  <a:srgbClr val="1D1D1B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endParaRPr>
            </a:p>
          </p:txBody>
        </p:sp>
      </p:grpSp>
      <p:cxnSp>
        <p:nvCxnSpPr>
          <p:cNvPr id="58" name="Google Shape;58;p13"/>
          <p:cNvCxnSpPr/>
          <p:nvPr/>
        </p:nvCxnSpPr>
        <p:spPr>
          <a:xfrm>
            <a:off x="540000" y="1971000"/>
            <a:ext cx="6485400" cy="0"/>
          </a:xfrm>
          <a:prstGeom prst="straightConnector1">
            <a:avLst/>
          </a:prstGeom>
          <a:noFill/>
          <a:ln cap="flat" cmpd="sng" w="28575">
            <a:solidFill>
              <a:srgbClr val="C6C6C6"/>
            </a:solidFill>
            <a:prstDash val="dot"/>
            <a:round/>
            <a:headEnd len="med" w="med" type="none"/>
            <a:tailEnd len="med" w="med" type="none"/>
          </a:ln>
        </p:spPr>
      </p:cxnSp>
      <p:grpSp>
        <p:nvGrpSpPr>
          <p:cNvPr id="59" name="Google Shape;59;p13"/>
          <p:cNvGrpSpPr/>
          <p:nvPr/>
        </p:nvGrpSpPr>
        <p:grpSpPr>
          <a:xfrm>
            <a:off x="518400" y="2169300"/>
            <a:ext cx="6220800" cy="2931150"/>
            <a:chOff x="518400" y="2169300"/>
            <a:chExt cx="6220800" cy="2931150"/>
          </a:xfrm>
        </p:grpSpPr>
        <p:sp>
          <p:nvSpPr>
            <p:cNvPr id="60" name="Google Shape;60;p13"/>
            <p:cNvSpPr/>
            <p:nvPr/>
          </p:nvSpPr>
          <p:spPr>
            <a:xfrm>
              <a:off x="540000" y="2376000"/>
              <a:ext cx="3245400" cy="113400"/>
            </a:xfrm>
            <a:prstGeom prst="rect">
              <a:avLst/>
            </a:prstGeom>
            <a:solidFill>
              <a:srgbClr val="BCE4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3"/>
            <p:cNvSpPr txBox="1"/>
            <p:nvPr/>
          </p:nvSpPr>
          <p:spPr>
            <a:xfrm>
              <a:off x="518400" y="2169300"/>
              <a:ext cx="62208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">
                  <a:solidFill>
                    <a:srgbClr val="1D1D1B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How helpful or unhelpful is your academic advisor?</a:t>
              </a:r>
              <a:endParaRPr sz="2100">
                <a:solidFill>
                  <a:srgbClr val="1D1D1B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endParaRPr>
            </a:p>
          </p:txBody>
        </p:sp>
        <p:grpSp>
          <p:nvGrpSpPr>
            <p:cNvPr id="62" name="Google Shape;62;p13"/>
            <p:cNvGrpSpPr/>
            <p:nvPr/>
          </p:nvGrpSpPr>
          <p:grpSpPr>
            <a:xfrm>
              <a:off x="534600" y="2641650"/>
              <a:ext cx="3736800" cy="277200"/>
              <a:chOff x="534600" y="2641650"/>
              <a:chExt cx="3736800" cy="277200"/>
            </a:xfrm>
          </p:grpSpPr>
          <p:sp>
            <p:nvSpPr>
              <p:cNvPr id="63" name="Google Shape;63;p13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Extremely helpful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4" name="Google Shape;64;p13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5" name="Google Shape;65;p13"/>
            <p:cNvGrpSpPr/>
            <p:nvPr/>
          </p:nvGrpSpPr>
          <p:grpSpPr>
            <a:xfrm>
              <a:off x="534600" y="3005250"/>
              <a:ext cx="3736800" cy="277200"/>
              <a:chOff x="534600" y="2641650"/>
              <a:chExt cx="3736800" cy="277200"/>
            </a:xfrm>
          </p:grpSpPr>
          <p:sp>
            <p:nvSpPr>
              <p:cNvPr id="66" name="Google Shape;66;p13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Moderately helpful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7" name="Google Shape;67;p13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8" name="Google Shape;68;p13"/>
            <p:cNvGrpSpPr/>
            <p:nvPr/>
          </p:nvGrpSpPr>
          <p:grpSpPr>
            <a:xfrm>
              <a:off x="534600" y="3368850"/>
              <a:ext cx="3736800" cy="277200"/>
              <a:chOff x="534600" y="2641650"/>
              <a:chExt cx="3736800" cy="277200"/>
            </a:xfrm>
          </p:grpSpPr>
          <p:sp>
            <p:nvSpPr>
              <p:cNvPr id="69" name="Google Shape;69;p13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Slightly helpful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70" name="Google Shape;70;p13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13"/>
            <p:cNvGrpSpPr/>
            <p:nvPr/>
          </p:nvGrpSpPr>
          <p:grpSpPr>
            <a:xfrm>
              <a:off x="534600" y="3732450"/>
              <a:ext cx="3736800" cy="277200"/>
              <a:chOff x="534600" y="2641650"/>
              <a:chExt cx="3736800" cy="277200"/>
            </a:xfrm>
          </p:grpSpPr>
          <p:sp>
            <p:nvSpPr>
              <p:cNvPr id="72" name="Google Shape;72;p13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Neither helpful nor unhelpful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73" name="Google Shape;73;p13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4" name="Google Shape;74;p13"/>
            <p:cNvGrpSpPr/>
            <p:nvPr/>
          </p:nvGrpSpPr>
          <p:grpSpPr>
            <a:xfrm>
              <a:off x="534600" y="4096050"/>
              <a:ext cx="3736800" cy="277200"/>
              <a:chOff x="534600" y="2641650"/>
              <a:chExt cx="3736800" cy="277200"/>
            </a:xfrm>
          </p:grpSpPr>
          <p:sp>
            <p:nvSpPr>
              <p:cNvPr id="75" name="Google Shape;75;p13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Slightly unhelpful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76" name="Google Shape;76;p13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7" name="Google Shape;77;p13"/>
            <p:cNvGrpSpPr/>
            <p:nvPr/>
          </p:nvGrpSpPr>
          <p:grpSpPr>
            <a:xfrm>
              <a:off x="534600" y="4459650"/>
              <a:ext cx="3736800" cy="277200"/>
              <a:chOff x="534600" y="2641650"/>
              <a:chExt cx="3736800" cy="277200"/>
            </a:xfrm>
          </p:grpSpPr>
          <p:sp>
            <p:nvSpPr>
              <p:cNvPr id="78" name="Google Shape;78;p13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Moderately unhelpful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79" name="Google Shape;79;p13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0" name="Google Shape;80;p13"/>
            <p:cNvGrpSpPr/>
            <p:nvPr/>
          </p:nvGrpSpPr>
          <p:grpSpPr>
            <a:xfrm>
              <a:off x="534600" y="4823250"/>
              <a:ext cx="3736800" cy="277200"/>
              <a:chOff x="534600" y="2641650"/>
              <a:chExt cx="3736800" cy="277200"/>
            </a:xfrm>
          </p:grpSpPr>
          <p:sp>
            <p:nvSpPr>
              <p:cNvPr id="81" name="Google Shape;81;p13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Extremely unhelpful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82" name="Google Shape;82;p13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cxnSp>
        <p:nvCxnSpPr>
          <p:cNvPr id="83" name="Google Shape;83;p13"/>
          <p:cNvCxnSpPr/>
          <p:nvPr/>
        </p:nvCxnSpPr>
        <p:spPr>
          <a:xfrm>
            <a:off x="540000" y="5376600"/>
            <a:ext cx="6485400" cy="0"/>
          </a:xfrm>
          <a:prstGeom prst="straightConnector1">
            <a:avLst/>
          </a:prstGeom>
          <a:noFill/>
          <a:ln cap="flat" cmpd="sng" w="28575">
            <a:solidFill>
              <a:srgbClr val="C6C6C6"/>
            </a:solidFill>
            <a:prstDash val="dot"/>
            <a:round/>
            <a:headEnd len="med" w="med" type="none"/>
            <a:tailEnd len="med" w="med" type="none"/>
          </a:ln>
        </p:spPr>
      </p:cxnSp>
      <p:grpSp>
        <p:nvGrpSpPr>
          <p:cNvPr id="84" name="Google Shape;84;p13"/>
          <p:cNvGrpSpPr/>
          <p:nvPr/>
        </p:nvGrpSpPr>
        <p:grpSpPr>
          <a:xfrm>
            <a:off x="518400" y="5571300"/>
            <a:ext cx="6485400" cy="3225150"/>
            <a:chOff x="518400" y="5571300"/>
            <a:chExt cx="6485400" cy="3225150"/>
          </a:xfrm>
        </p:grpSpPr>
        <p:sp>
          <p:nvSpPr>
            <p:cNvPr id="85" name="Google Shape;85;p13"/>
            <p:cNvSpPr/>
            <p:nvPr/>
          </p:nvSpPr>
          <p:spPr>
            <a:xfrm>
              <a:off x="540000" y="5767200"/>
              <a:ext cx="4471200" cy="113400"/>
            </a:xfrm>
            <a:prstGeom prst="rect">
              <a:avLst/>
            </a:prstGeom>
            <a:solidFill>
              <a:srgbClr val="BCE4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6" name="Google Shape;86;p13"/>
            <p:cNvGrpSpPr/>
            <p:nvPr/>
          </p:nvGrpSpPr>
          <p:grpSpPr>
            <a:xfrm>
              <a:off x="534600" y="6337650"/>
              <a:ext cx="3736800" cy="277200"/>
              <a:chOff x="534600" y="2641650"/>
              <a:chExt cx="3736800" cy="277200"/>
            </a:xfrm>
          </p:grpSpPr>
          <p:sp>
            <p:nvSpPr>
              <p:cNvPr id="87" name="Google Shape;87;p13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Extremely easy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88" name="Google Shape;88;p13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9" name="Google Shape;89;p13"/>
            <p:cNvGrpSpPr/>
            <p:nvPr/>
          </p:nvGrpSpPr>
          <p:grpSpPr>
            <a:xfrm>
              <a:off x="534600" y="6701250"/>
              <a:ext cx="3736800" cy="277200"/>
              <a:chOff x="534600" y="2641650"/>
              <a:chExt cx="3736800" cy="277200"/>
            </a:xfrm>
          </p:grpSpPr>
          <p:sp>
            <p:nvSpPr>
              <p:cNvPr id="90" name="Google Shape;90;p13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Moderately easy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91" name="Google Shape;91;p13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2" name="Google Shape;92;p13"/>
            <p:cNvGrpSpPr/>
            <p:nvPr/>
          </p:nvGrpSpPr>
          <p:grpSpPr>
            <a:xfrm>
              <a:off x="534600" y="7064850"/>
              <a:ext cx="3736800" cy="277200"/>
              <a:chOff x="534600" y="2641650"/>
              <a:chExt cx="3736800" cy="277200"/>
            </a:xfrm>
          </p:grpSpPr>
          <p:sp>
            <p:nvSpPr>
              <p:cNvPr id="93" name="Google Shape;93;p13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Slightly easy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94" name="Google Shape;94;p13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5" name="Google Shape;95;p13"/>
            <p:cNvGrpSpPr/>
            <p:nvPr/>
          </p:nvGrpSpPr>
          <p:grpSpPr>
            <a:xfrm>
              <a:off x="534600" y="7428450"/>
              <a:ext cx="3736800" cy="277200"/>
              <a:chOff x="534600" y="2641650"/>
              <a:chExt cx="3736800" cy="277200"/>
            </a:xfrm>
          </p:grpSpPr>
          <p:sp>
            <p:nvSpPr>
              <p:cNvPr id="96" name="Google Shape;96;p13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Neither easy nor difficult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97" name="Google Shape;97;p13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8" name="Google Shape;98;p13"/>
            <p:cNvGrpSpPr/>
            <p:nvPr/>
          </p:nvGrpSpPr>
          <p:grpSpPr>
            <a:xfrm>
              <a:off x="534600" y="7792050"/>
              <a:ext cx="3736800" cy="277200"/>
              <a:chOff x="534600" y="2641650"/>
              <a:chExt cx="3736800" cy="277200"/>
            </a:xfrm>
          </p:grpSpPr>
          <p:sp>
            <p:nvSpPr>
              <p:cNvPr id="99" name="Google Shape;99;p13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Slightly difficult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00" name="Google Shape;100;p13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1" name="Google Shape;101;p13"/>
            <p:cNvGrpSpPr/>
            <p:nvPr/>
          </p:nvGrpSpPr>
          <p:grpSpPr>
            <a:xfrm>
              <a:off x="534600" y="8155650"/>
              <a:ext cx="3736800" cy="277200"/>
              <a:chOff x="534600" y="2641650"/>
              <a:chExt cx="3736800" cy="277200"/>
            </a:xfrm>
          </p:grpSpPr>
          <p:sp>
            <p:nvSpPr>
              <p:cNvPr id="102" name="Google Shape;102;p13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Moderately difficult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03" name="Google Shape;103;p13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4" name="Google Shape;104;p13"/>
            <p:cNvGrpSpPr/>
            <p:nvPr/>
          </p:nvGrpSpPr>
          <p:grpSpPr>
            <a:xfrm>
              <a:off x="534600" y="8519250"/>
              <a:ext cx="3736800" cy="277200"/>
              <a:chOff x="534600" y="2641650"/>
              <a:chExt cx="3736800" cy="277200"/>
            </a:xfrm>
          </p:grpSpPr>
          <p:sp>
            <p:nvSpPr>
              <p:cNvPr id="105" name="Google Shape;105;p13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Extremely difficult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06" name="Google Shape;106;p13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7" name="Google Shape;107;p13"/>
            <p:cNvSpPr txBox="1"/>
            <p:nvPr/>
          </p:nvSpPr>
          <p:spPr>
            <a:xfrm>
              <a:off x="518400" y="5571300"/>
              <a:ext cx="64854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">
                  <a:solidFill>
                    <a:srgbClr val="1D1D1B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How easy or difficult is it to obtain the resources that you need from the university library system?</a:t>
              </a:r>
              <a:endParaRPr sz="2100">
                <a:solidFill>
                  <a:srgbClr val="1D1D1B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endParaRPr>
            </a:p>
          </p:txBody>
        </p:sp>
      </p:grpSp>
      <p:grpSp>
        <p:nvGrpSpPr>
          <p:cNvPr id="108" name="Google Shape;108;p13"/>
          <p:cNvGrpSpPr/>
          <p:nvPr/>
        </p:nvGrpSpPr>
        <p:grpSpPr>
          <a:xfrm>
            <a:off x="6219600" y="93050"/>
            <a:ext cx="1340400" cy="5035450"/>
            <a:chOff x="6219600" y="93050"/>
            <a:chExt cx="1340400" cy="5035450"/>
          </a:xfrm>
        </p:grpSpPr>
        <p:pic>
          <p:nvPicPr>
            <p:cNvPr id="109" name="Google Shape;109;p13"/>
            <p:cNvPicPr preferRelativeResize="0"/>
            <p:nvPr/>
          </p:nvPicPr>
          <p:blipFill rotWithShape="1">
            <a:blip r:embed="rId3">
              <a:alphaModFix/>
            </a:blip>
            <a:srcRect b="10952" l="0" r="10554" t="0"/>
            <a:stretch/>
          </p:blipFill>
          <p:spPr>
            <a:xfrm>
              <a:off x="6651450" y="93050"/>
              <a:ext cx="908550" cy="904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13"/>
            <p:cNvPicPr preferRelativeResize="0"/>
            <p:nvPr/>
          </p:nvPicPr>
          <p:blipFill rotWithShape="1">
            <a:blip r:embed="rId4">
              <a:alphaModFix/>
            </a:blip>
            <a:srcRect b="0" l="0" r="55031" t="0"/>
            <a:stretch/>
          </p:blipFill>
          <p:spPr>
            <a:xfrm>
              <a:off x="6219600" y="2147700"/>
              <a:ext cx="1340399" cy="29808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1" name="Google Shape;111;p13"/>
          <p:cNvGrpSpPr/>
          <p:nvPr/>
        </p:nvGrpSpPr>
        <p:grpSpPr>
          <a:xfrm>
            <a:off x="0" y="7277250"/>
            <a:ext cx="7322400" cy="3415125"/>
            <a:chOff x="0" y="7277250"/>
            <a:chExt cx="7322400" cy="3415125"/>
          </a:xfrm>
        </p:grpSpPr>
        <p:pic>
          <p:nvPicPr>
            <p:cNvPr id="112" name="Google Shape;112;p13"/>
            <p:cNvPicPr preferRelativeResize="0"/>
            <p:nvPr/>
          </p:nvPicPr>
          <p:blipFill rotWithShape="1">
            <a:blip r:embed="rId5">
              <a:alphaModFix/>
            </a:blip>
            <a:srcRect b="49065" l="30536" r="0" t="0"/>
            <a:stretch/>
          </p:blipFill>
          <p:spPr>
            <a:xfrm>
              <a:off x="0" y="9234000"/>
              <a:ext cx="1988850" cy="1458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13"/>
            <p:cNvPicPr preferRelativeResize="0"/>
            <p:nvPr/>
          </p:nvPicPr>
          <p:blipFill rotWithShape="1">
            <a:blip r:embed="rId6">
              <a:alphaModFix/>
            </a:blip>
            <a:srcRect b="8399" l="0" r="0" t="0"/>
            <a:stretch/>
          </p:blipFill>
          <p:spPr>
            <a:xfrm>
              <a:off x="3742250" y="7277250"/>
              <a:ext cx="3261549" cy="3414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Google Shape;114;p13"/>
            <p:cNvSpPr/>
            <p:nvPr/>
          </p:nvSpPr>
          <p:spPr>
            <a:xfrm>
              <a:off x="5659200" y="10389600"/>
              <a:ext cx="1663200" cy="162000"/>
            </a:xfrm>
            <a:prstGeom prst="rect">
              <a:avLst/>
            </a:prstGeom>
            <a:solidFill>
              <a:srgbClr val="BCE4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9" name="Google Shape;119;p14"/>
          <p:cNvCxnSpPr/>
          <p:nvPr/>
        </p:nvCxnSpPr>
        <p:spPr>
          <a:xfrm>
            <a:off x="540000" y="3147600"/>
            <a:ext cx="6485400" cy="0"/>
          </a:xfrm>
          <a:prstGeom prst="straightConnector1">
            <a:avLst/>
          </a:prstGeom>
          <a:noFill/>
          <a:ln cap="flat" cmpd="sng" w="28575">
            <a:solidFill>
              <a:srgbClr val="C6C6C6"/>
            </a:solidFill>
            <a:prstDash val="dot"/>
            <a:round/>
            <a:headEnd len="med" w="med" type="none"/>
            <a:tailEnd len="med" w="med" type="none"/>
          </a:ln>
        </p:spPr>
      </p:cxnSp>
      <p:grpSp>
        <p:nvGrpSpPr>
          <p:cNvPr id="120" name="Google Shape;120;p14"/>
          <p:cNvGrpSpPr/>
          <p:nvPr/>
        </p:nvGrpSpPr>
        <p:grpSpPr>
          <a:xfrm>
            <a:off x="518400" y="456225"/>
            <a:ext cx="6220800" cy="2403975"/>
            <a:chOff x="518400" y="456225"/>
            <a:chExt cx="6220800" cy="2403975"/>
          </a:xfrm>
        </p:grpSpPr>
        <p:sp>
          <p:nvSpPr>
            <p:cNvPr id="121" name="Google Shape;121;p14"/>
            <p:cNvSpPr/>
            <p:nvPr/>
          </p:nvSpPr>
          <p:spPr>
            <a:xfrm>
              <a:off x="540000" y="656775"/>
              <a:ext cx="3245400" cy="113400"/>
            </a:xfrm>
            <a:prstGeom prst="rect">
              <a:avLst/>
            </a:prstGeom>
            <a:solidFill>
              <a:srgbClr val="BCE4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4"/>
            <p:cNvSpPr txBox="1"/>
            <p:nvPr/>
          </p:nvSpPr>
          <p:spPr>
            <a:xfrm>
              <a:off x="518400" y="456225"/>
              <a:ext cx="62208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2100">
                  <a:solidFill>
                    <a:srgbClr val="1D1D1B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How useful are the services provided at the </a:t>
              </a:r>
              <a:endParaRPr sz="2100">
                <a:solidFill>
                  <a:srgbClr val="1D1D1B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">
                  <a:solidFill>
                    <a:srgbClr val="1D1D1B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on-campus career center?</a:t>
              </a:r>
              <a:endParaRPr sz="2100">
                <a:solidFill>
                  <a:srgbClr val="1D1D1B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endParaRPr>
            </a:p>
          </p:txBody>
        </p:sp>
        <p:grpSp>
          <p:nvGrpSpPr>
            <p:cNvPr id="123" name="Google Shape;123;p14"/>
            <p:cNvGrpSpPr/>
            <p:nvPr/>
          </p:nvGrpSpPr>
          <p:grpSpPr>
            <a:xfrm>
              <a:off x="534600" y="1223850"/>
              <a:ext cx="3736800" cy="277200"/>
              <a:chOff x="534600" y="2641650"/>
              <a:chExt cx="3736800" cy="277200"/>
            </a:xfrm>
          </p:grpSpPr>
          <p:sp>
            <p:nvSpPr>
              <p:cNvPr id="124" name="Google Shape;124;p14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Extremely useful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25" name="Google Shape;125;p14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6" name="Google Shape;126;p14"/>
            <p:cNvGrpSpPr/>
            <p:nvPr/>
          </p:nvGrpSpPr>
          <p:grpSpPr>
            <a:xfrm>
              <a:off x="534600" y="1563638"/>
              <a:ext cx="3736800" cy="277200"/>
              <a:chOff x="534600" y="2641650"/>
              <a:chExt cx="3736800" cy="277200"/>
            </a:xfrm>
          </p:grpSpPr>
          <p:sp>
            <p:nvSpPr>
              <p:cNvPr id="127" name="Google Shape;127;p14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Very useful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28" name="Google Shape;128;p14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9" name="Google Shape;129;p14"/>
            <p:cNvGrpSpPr/>
            <p:nvPr/>
          </p:nvGrpSpPr>
          <p:grpSpPr>
            <a:xfrm>
              <a:off x="534600" y="1903425"/>
              <a:ext cx="3736800" cy="277200"/>
              <a:chOff x="534600" y="2641650"/>
              <a:chExt cx="3736800" cy="277200"/>
            </a:xfrm>
          </p:grpSpPr>
          <p:sp>
            <p:nvSpPr>
              <p:cNvPr id="130" name="Google Shape;130;p14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Moderately useful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31" name="Google Shape;131;p14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2" name="Google Shape;132;p14"/>
            <p:cNvGrpSpPr/>
            <p:nvPr/>
          </p:nvGrpSpPr>
          <p:grpSpPr>
            <a:xfrm>
              <a:off x="534600" y="2243213"/>
              <a:ext cx="3736800" cy="277200"/>
              <a:chOff x="534600" y="2641650"/>
              <a:chExt cx="3736800" cy="277200"/>
            </a:xfrm>
          </p:grpSpPr>
          <p:sp>
            <p:nvSpPr>
              <p:cNvPr id="133" name="Google Shape;133;p14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Slightly useful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34" name="Google Shape;134;p14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5" name="Google Shape;135;p14"/>
            <p:cNvGrpSpPr/>
            <p:nvPr/>
          </p:nvGrpSpPr>
          <p:grpSpPr>
            <a:xfrm>
              <a:off x="534600" y="2583000"/>
              <a:ext cx="3736800" cy="277200"/>
              <a:chOff x="534600" y="2641650"/>
              <a:chExt cx="3736800" cy="277200"/>
            </a:xfrm>
          </p:grpSpPr>
          <p:sp>
            <p:nvSpPr>
              <p:cNvPr id="136" name="Google Shape;136;p14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Not useful at all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37" name="Google Shape;137;p14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cxnSp>
        <p:nvCxnSpPr>
          <p:cNvPr id="138" name="Google Shape;138;p14"/>
          <p:cNvCxnSpPr/>
          <p:nvPr/>
        </p:nvCxnSpPr>
        <p:spPr>
          <a:xfrm>
            <a:off x="540000" y="6767250"/>
            <a:ext cx="6485400" cy="0"/>
          </a:xfrm>
          <a:prstGeom prst="straightConnector1">
            <a:avLst/>
          </a:prstGeom>
          <a:noFill/>
          <a:ln cap="flat" cmpd="sng" w="28575">
            <a:solidFill>
              <a:srgbClr val="C6C6C6"/>
            </a:solidFill>
            <a:prstDash val="dot"/>
            <a:round/>
            <a:headEnd len="med" w="med" type="none"/>
            <a:tailEnd len="med" w="med" type="none"/>
          </a:ln>
        </p:spPr>
      </p:cxnSp>
      <p:grpSp>
        <p:nvGrpSpPr>
          <p:cNvPr id="139" name="Google Shape;139;p14"/>
          <p:cNvGrpSpPr/>
          <p:nvPr/>
        </p:nvGrpSpPr>
        <p:grpSpPr>
          <a:xfrm>
            <a:off x="518400" y="3323400"/>
            <a:ext cx="6485400" cy="3196575"/>
            <a:chOff x="518400" y="3323400"/>
            <a:chExt cx="6485400" cy="3196575"/>
          </a:xfrm>
        </p:grpSpPr>
        <p:sp>
          <p:nvSpPr>
            <p:cNvPr id="140" name="Google Shape;140;p14"/>
            <p:cNvSpPr/>
            <p:nvPr/>
          </p:nvSpPr>
          <p:spPr>
            <a:xfrm>
              <a:off x="540000" y="3484950"/>
              <a:ext cx="4471200" cy="113400"/>
            </a:xfrm>
            <a:prstGeom prst="rect">
              <a:avLst/>
            </a:prstGeom>
            <a:solidFill>
              <a:srgbClr val="BCE4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4"/>
            <p:cNvSpPr txBox="1"/>
            <p:nvPr/>
          </p:nvSpPr>
          <p:spPr>
            <a:xfrm>
              <a:off x="518400" y="3323400"/>
              <a:ext cx="64854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">
                  <a:solidFill>
                    <a:srgbClr val="1D1D1B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How helpful or unhelpful is the staff at the on-campus health center?</a:t>
              </a:r>
              <a:endParaRPr sz="2100">
                <a:solidFill>
                  <a:srgbClr val="1D1D1B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endParaRPr>
            </a:p>
          </p:txBody>
        </p:sp>
        <p:grpSp>
          <p:nvGrpSpPr>
            <p:cNvPr id="142" name="Google Shape;142;p14"/>
            <p:cNvGrpSpPr/>
            <p:nvPr/>
          </p:nvGrpSpPr>
          <p:grpSpPr>
            <a:xfrm>
              <a:off x="534600" y="4061175"/>
              <a:ext cx="3736800" cy="277200"/>
              <a:chOff x="534600" y="2641650"/>
              <a:chExt cx="3736800" cy="277200"/>
            </a:xfrm>
          </p:grpSpPr>
          <p:sp>
            <p:nvSpPr>
              <p:cNvPr id="143" name="Google Shape;143;p14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Extremely helpful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44" name="Google Shape;144;p14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5" name="Google Shape;145;p14"/>
            <p:cNvGrpSpPr/>
            <p:nvPr/>
          </p:nvGrpSpPr>
          <p:grpSpPr>
            <a:xfrm>
              <a:off x="534600" y="4424775"/>
              <a:ext cx="3736800" cy="277200"/>
              <a:chOff x="534600" y="2641650"/>
              <a:chExt cx="3736800" cy="277200"/>
            </a:xfrm>
          </p:grpSpPr>
          <p:sp>
            <p:nvSpPr>
              <p:cNvPr id="146" name="Google Shape;146;p14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Moderately helpful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47" name="Google Shape;147;p14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4"/>
            <p:cNvGrpSpPr/>
            <p:nvPr/>
          </p:nvGrpSpPr>
          <p:grpSpPr>
            <a:xfrm>
              <a:off x="534600" y="4788375"/>
              <a:ext cx="3736800" cy="277200"/>
              <a:chOff x="534600" y="2641650"/>
              <a:chExt cx="3736800" cy="277200"/>
            </a:xfrm>
          </p:grpSpPr>
          <p:sp>
            <p:nvSpPr>
              <p:cNvPr id="149" name="Google Shape;149;p14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Slightly helpful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50" name="Google Shape;150;p14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1" name="Google Shape;151;p14"/>
            <p:cNvGrpSpPr/>
            <p:nvPr/>
          </p:nvGrpSpPr>
          <p:grpSpPr>
            <a:xfrm>
              <a:off x="534600" y="5151975"/>
              <a:ext cx="3736800" cy="277200"/>
              <a:chOff x="534600" y="2641650"/>
              <a:chExt cx="3736800" cy="277200"/>
            </a:xfrm>
          </p:grpSpPr>
          <p:sp>
            <p:nvSpPr>
              <p:cNvPr id="152" name="Google Shape;152;p14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Neither helpful nor unhelpful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53" name="Google Shape;153;p14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4"/>
            <p:cNvGrpSpPr/>
            <p:nvPr/>
          </p:nvGrpSpPr>
          <p:grpSpPr>
            <a:xfrm>
              <a:off x="534600" y="5515575"/>
              <a:ext cx="3736800" cy="277200"/>
              <a:chOff x="534600" y="2641650"/>
              <a:chExt cx="3736800" cy="277200"/>
            </a:xfrm>
          </p:grpSpPr>
          <p:sp>
            <p:nvSpPr>
              <p:cNvPr id="155" name="Google Shape;155;p14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Slightly unhelpful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56" name="Google Shape;156;p14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7" name="Google Shape;157;p14"/>
            <p:cNvGrpSpPr/>
            <p:nvPr/>
          </p:nvGrpSpPr>
          <p:grpSpPr>
            <a:xfrm>
              <a:off x="534600" y="5879175"/>
              <a:ext cx="3736800" cy="277200"/>
              <a:chOff x="534600" y="2641650"/>
              <a:chExt cx="3736800" cy="277200"/>
            </a:xfrm>
          </p:grpSpPr>
          <p:sp>
            <p:nvSpPr>
              <p:cNvPr id="158" name="Google Shape;158;p14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Moderately unhelpful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59" name="Google Shape;159;p14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0" name="Google Shape;160;p14"/>
            <p:cNvGrpSpPr/>
            <p:nvPr/>
          </p:nvGrpSpPr>
          <p:grpSpPr>
            <a:xfrm>
              <a:off x="534600" y="6242775"/>
              <a:ext cx="3736800" cy="277200"/>
              <a:chOff x="534600" y="2641650"/>
              <a:chExt cx="3736800" cy="277200"/>
            </a:xfrm>
          </p:grpSpPr>
          <p:sp>
            <p:nvSpPr>
              <p:cNvPr id="161" name="Google Shape;161;p14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Extremely unhelpful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62" name="Google Shape;162;p14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63" name="Google Shape;163;p14"/>
          <p:cNvGrpSpPr/>
          <p:nvPr/>
        </p:nvGrpSpPr>
        <p:grpSpPr>
          <a:xfrm>
            <a:off x="518400" y="6985950"/>
            <a:ext cx="6485400" cy="3196575"/>
            <a:chOff x="518400" y="6985950"/>
            <a:chExt cx="6485400" cy="3196575"/>
          </a:xfrm>
        </p:grpSpPr>
        <p:sp>
          <p:nvSpPr>
            <p:cNvPr id="164" name="Google Shape;164;p14"/>
            <p:cNvSpPr/>
            <p:nvPr/>
          </p:nvSpPr>
          <p:spPr>
            <a:xfrm>
              <a:off x="540000" y="7150800"/>
              <a:ext cx="4471200" cy="113400"/>
            </a:xfrm>
            <a:prstGeom prst="rect">
              <a:avLst/>
            </a:prstGeom>
            <a:solidFill>
              <a:srgbClr val="BCE4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5" name="Google Shape;165;p14"/>
            <p:cNvGrpSpPr/>
            <p:nvPr/>
          </p:nvGrpSpPr>
          <p:grpSpPr>
            <a:xfrm>
              <a:off x="534600" y="7723725"/>
              <a:ext cx="3736800" cy="277200"/>
              <a:chOff x="534600" y="2641650"/>
              <a:chExt cx="3736800" cy="277200"/>
            </a:xfrm>
          </p:grpSpPr>
          <p:sp>
            <p:nvSpPr>
              <p:cNvPr id="166" name="Google Shape;166;p14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Very dissatisfied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67" name="Google Shape;167;p14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8" name="Google Shape;168;p14"/>
            <p:cNvGrpSpPr/>
            <p:nvPr/>
          </p:nvGrpSpPr>
          <p:grpSpPr>
            <a:xfrm>
              <a:off x="534600" y="8087325"/>
              <a:ext cx="3736800" cy="277200"/>
              <a:chOff x="534600" y="2641650"/>
              <a:chExt cx="3736800" cy="277200"/>
            </a:xfrm>
          </p:grpSpPr>
          <p:sp>
            <p:nvSpPr>
              <p:cNvPr id="169" name="Google Shape;169;p14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Dissatisfied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70" name="Google Shape;170;p14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1" name="Google Shape;171;p14"/>
            <p:cNvGrpSpPr/>
            <p:nvPr/>
          </p:nvGrpSpPr>
          <p:grpSpPr>
            <a:xfrm>
              <a:off x="534600" y="8450925"/>
              <a:ext cx="3736800" cy="277200"/>
              <a:chOff x="534600" y="2641650"/>
              <a:chExt cx="3736800" cy="277200"/>
            </a:xfrm>
          </p:grpSpPr>
          <p:sp>
            <p:nvSpPr>
              <p:cNvPr id="172" name="Google Shape;172;p14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Somewhat dissatisfied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73" name="Google Shape;173;p14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4"/>
            <p:cNvGrpSpPr/>
            <p:nvPr/>
          </p:nvGrpSpPr>
          <p:grpSpPr>
            <a:xfrm>
              <a:off x="534600" y="8814525"/>
              <a:ext cx="3736800" cy="277200"/>
              <a:chOff x="534600" y="2641650"/>
              <a:chExt cx="3736800" cy="277200"/>
            </a:xfrm>
          </p:grpSpPr>
          <p:sp>
            <p:nvSpPr>
              <p:cNvPr id="175" name="Google Shape;175;p14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Neutral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76" name="Google Shape;176;p14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7" name="Google Shape;177;p14"/>
            <p:cNvGrpSpPr/>
            <p:nvPr/>
          </p:nvGrpSpPr>
          <p:grpSpPr>
            <a:xfrm>
              <a:off x="534600" y="9178125"/>
              <a:ext cx="3736800" cy="277200"/>
              <a:chOff x="534600" y="2641650"/>
              <a:chExt cx="3736800" cy="277200"/>
            </a:xfrm>
          </p:grpSpPr>
          <p:sp>
            <p:nvSpPr>
              <p:cNvPr id="178" name="Google Shape;178;p14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Somewhat satisfied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79" name="Google Shape;179;p14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0" name="Google Shape;180;p14"/>
            <p:cNvGrpSpPr/>
            <p:nvPr/>
          </p:nvGrpSpPr>
          <p:grpSpPr>
            <a:xfrm>
              <a:off x="534600" y="9541725"/>
              <a:ext cx="3736800" cy="277200"/>
              <a:chOff x="534600" y="2641650"/>
              <a:chExt cx="3736800" cy="277200"/>
            </a:xfrm>
          </p:grpSpPr>
          <p:sp>
            <p:nvSpPr>
              <p:cNvPr id="181" name="Google Shape;181;p14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Satisfied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82" name="Google Shape;182;p14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3" name="Google Shape;183;p14"/>
            <p:cNvGrpSpPr/>
            <p:nvPr/>
          </p:nvGrpSpPr>
          <p:grpSpPr>
            <a:xfrm>
              <a:off x="534600" y="9905325"/>
              <a:ext cx="3736800" cy="277200"/>
              <a:chOff x="534600" y="2641650"/>
              <a:chExt cx="3736800" cy="277200"/>
            </a:xfrm>
          </p:grpSpPr>
          <p:sp>
            <p:nvSpPr>
              <p:cNvPr id="184" name="Google Shape;184;p14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Very satisfied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85" name="Google Shape;185;p14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86" name="Google Shape;186;p14"/>
            <p:cNvSpPr txBox="1"/>
            <p:nvPr/>
          </p:nvSpPr>
          <p:spPr>
            <a:xfrm>
              <a:off x="518400" y="6985950"/>
              <a:ext cx="64854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">
                  <a:solidFill>
                    <a:srgbClr val="1D1D1B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Overall, how satisfied or dissatisfied are you with your experience at this university?</a:t>
              </a:r>
              <a:endParaRPr sz="2100">
                <a:solidFill>
                  <a:srgbClr val="1D1D1B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endParaRPr>
            </a:p>
          </p:txBody>
        </p:sp>
      </p:grpSp>
      <p:grpSp>
        <p:nvGrpSpPr>
          <p:cNvPr id="187" name="Google Shape;187;p14"/>
          <p:cNvGrpSpPr/>
          <p:nvPr/>
        </p:nvGrpSpPr>
        <p:grpSpPr>
          <a:xfrm>
            <a:off x="3663675" y="1223850"/>
            <a:ext cx="3896325" cy="9468150"/>
            <a:chOff x="3663675" y="1223850"/>
            <a:chExt cx="3896325" cy="9468150"/>
          </a:xfrm>
        </p:grpSpPr>
        <p:pic>
          <p:nvPicPr>
            <p:cNvPr id="188" name="Google Shape;188;p14"/>
            <p:cNvPicPr preferRelativeResize="0"/>
            <p:nvPr/>
          </p:nvPicPr>
          <p:blipFill rotWithShape="1">
            <a:blip r:embed="rId3">
              <a:alphaModFix/>
            </a:blip>
            <a:srcRect b="-2291" l="0" r="0" t="0"/>
            <a:stretch/>
          </p:blipFill>
          <p:spPr>
            <a:xfrm>
              <a:off x="5660850" y="1223850"/>
              <a:ext cx="1359150" cy="13902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14"/>
            <p:cNvPicPr preferRelativeResize="0"/>
            <p:nvPr/>
          </p:nvPicPr>
          <p:blipFill rotWithShape="1">
            <a:blip r:embed="rId4">
              <a:alphaModFix/>
            </a:blip>
            <a:srcRect b="0" l="0" r="53970" t="0"/>
            <a:stretch/>
          </p:blipFill>
          <p:spPr>
            <a:xfrm>
              <a:off x="6496050" y="3988950"/>
              <a:ext cx="1063950" cy="2311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14"/>
            <p:cNvPicPr preferRelativeResize="0"/>
            <p:nvPr/>
          </p:nvPicPr>
          <p:blipFill rotWithShape="1">
            <a:blip r:embed="rId5">
              <a:alphaModFix/>
            </a:blip>
            <a:srcRect b="50049" l="0" r="24023" t="0"/>
            <a:stretch/>
          </p:blipFill>
          <p:spPr>
            <a:xfrm>
              <a:off x="3663675" y="8130300"/>
              <a:ext cx="3896324" cy="25617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"/>
          <p:cNvSpPr/>
          <p:nvPr/>
        </p:nvSpPr>
        <p:spPr>
          <a:xfrm>
            <a:off x="540000" y="656775"/>
            <a:ext cx="3245400" cy="113400"/>
          </a:xfrm>
          <a:prstGeom prst="rect">
            <a:avLst/>
          </a:prstGeom>
          <a:solidFill>
            <a:srgbClr val="BCE4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6" name="Google Shape;196;p15"/>
          <p:cNvCxnSpPr/>
          <p:nvPr/>
        </p:nvCxnSpPr>
        <p:spPr>
          <a:xfrm>
            <a:off x="540000" y="3684450"/>
            <a:ext cx="6485400" cy="0"/>
          </a:xfrm>
          <a:prstGeom prst="straightConnector1">
            <a:avLst/>
          </a:prstGeom>
          <a:noFill/>
          <a:ln cap="flat" cmpd="sng" w="28575">
            <a:solidFill>
              <a:srgbClr val="C6C6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97" name="Google Shape;197;p15"/>
          <p:cNvCxnSpPr/>
          <p:nvPr/>
        </p:nvCxnSpPr>
        <p:spPr>
          <a:xfrm>
            <a:off x="540000" y="7376850"/>
            <a:ext cx="6485400" cy="0"/>
          </a:xfrm>
          <a:prstGeom prst="straightConnector1">
            <a:avLst/>
          </a:prstGeom>
          <a:noFill/>
          <a:ln cap="flat" cmpd="sng" w="28575">
            <a:solidFill>
              <a:srgbClr val="C6C6C6"/>
            </a:solidFill>
            <a:prstDash val="dot"/>
            <a:round/>
            <a:headEnd len="med" w="med" type="none"/>
            <a:tailEnd len="med" w="med" type="none"/>
          </a:ln>
        </p:spPr>
      </p:cxnSp>
      <p:grpSp>
        <p:nvGrpSpPr>
          <p:cNvPr id="198" name="Google Shape;198;p15"/>
          <p:cNvGrpSpPr/>
          <p:nvPr/>
        </p:nvGrpSpPr>
        <p:grpSpPr>
          <a:xfrm>
            <a:off x="518400" y="3885375"/>
            <a:ext cx="6485400" cy="3215625"/>
            <a:chOff x="518400" y="3885375"/>
            <a:chExt cx="6485400" cy="3215625"/>
          </a:xfrm>
        </p:grpSpPr>
        <p:sp>
          <p:nvSpPr>
            <p:cNvPr id="199" name="Google Shape;199;p15"/>
            <p:cNvSpPr/>
            <p:nvPr/>
          </p:nvSpPr>
          <p:spPr>
            <a:xfrm>
              <a:off x="540000" y="4046925"/>
              <a:ext cx="4471200" cy="113400"/>
            </a:xfrm>
            <a:prstGeom prst="rect">
              <a:avLst/>
            </a:prstGeom>
            <a:solidFill>
              <a:srgbClr val="BCE4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5"/>
            <p:cNvSpPr txBox="1"/>
            <p:nvPr/>
          </p:nvSpPr>
          <p:spPr>
            <a:xfrm>
              <a:off x="518400" y="3885375"/>
              <a:ext cx="64854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2100">
                  <a:solidFill>
                    <a:srgbClr val="1D1D1B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How good or bad is the quality of the food served</a:t>
              </a:r>
              <a:endParaRPr sz="2100">
                <a:solidFill>
                  <a:srgbClr val="1D1D1B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">
                  <a:solidFill>
                    <a:srgbClr val="1D1D1B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at this university?</a:t>
              </a:r>
              <a:endParaRPr sz="2100">
                <a:solidFill>
                  <a:srgbClr val="1D1D1B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endParaRPr>
            </a:p>
          </p:txBody>
        </p:sp>
        <p:grpSp>
          <p:nvGrpSpPr>
            <p:cNvPr id="201" name="Google Shape;201;p15"/>
            <p:cNvGrpSpPr/>
            <p:nvPr/>
          </p:nvGrpSpPr>
          <p:grpSpPr>
            <a:xfrm>
              <a:off x="534600" y="4642200"/>
              <a:ext cx="3736800" cy="277200"/>
              <a:chOff x="534600" y="2641650"/>
              <a:chExt cx="3736800" cy="277200"/>
            </a:xfrm>
          </p:grpSpPr>
          <p:sp>
            <p:nvSpPr>
              <p:cNvPr id="202" name="Google Shape;202;p15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Extremely good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03" name="Google Shape;203;p15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4" name="Google Shape;204;p15"/>
            <p:cNvGrpSpPr/>
            <p:nvPr/>
          </p:nvGrpSpPr>
          <p:grpSpPr>
            <a:xfrm>
              <a:off x="534600" y="5005800"/>
              <a:ext cx="3736800" cy="277200"/>
              <a:chOff x="534600" y="2641650"/>
              <a:chExt cx="3736800" cy="277200"/>
            </a:xfrm>
          </p:grpSpPr>
          <p:sp>
            <p:nvSpPr>
              <p:cNvPr id="205" name="Google Shape;205;p15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Moderately good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06" name="Google Shape;206;p15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7" name="Google Shape;207;p15"/>
            <p:cNvGrpSpPr/>
            <p:nvPr/>
          </p:nvGrpSpPr>
          <p:grpSpPr>
            <a:xfrm>
              <a:off x="534600" y="5369400"/>
              <a:ext cx="3736800" cy="277200"/>
              <a:chOff x="534600" y="2641650"/>
              <a:chExt cx="3736800" cy="277200"/>
            </a:xfrm>
          </p:grpSpPr>
          <p:sp>
            <p:nvSpPr>
              <p:cNvPr id="208" name="Google Shape;208;p15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Slightly good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09" name="Google Shape;209;p15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0" name="Google Shape;210;p15"/>
            <p:cNvGrpSpPr/>
            <p:nvPr/>
          </p:nvGrpSpPr>
          <p:grpSpPr>
            <a:xfrm>
              <a:off x="534600" y="5733000"/>
              <a:ext cx="3736800" cy="277200"/>
              <a:chOff x="534600" y="2641650"/>
              <a:chExt cx="3736800" cy="277200"/>
            </a:xfrm>
          </p:grpSpPr>
          <p:sp>
            <p:nvSpPr>
              <p:cNvPr id="211" name="Google Shape;211;p15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Neither good nor bad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12" name="Google Shape;212;p15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3" name="Google Shape;213;p15"/>
            <p:cNvGrpSpPr/>
            <p:nvPr/>
          </p:nvGrpSpPr>
          <p:grpSpPr>
            <a:xfrm>
              <a:off x="534600" y="6096600"/>
              <a:ext cx="3736800" cy="277200"/>
              <a:chOff x="534600" y="2641650"/>
              <a:chExt cx="3736800" cy="277200"/>
            </a:xfrm>
          </p:grpSpPr>
          <p:sp>
            <p:nvSpPr>
              <p:cNvPr id="214" name="Google Shape;214;p15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Slightly bad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15" name="Google Shape;215;p15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6" name="Google Shape;216;p15"/>
            <p:cNvGrpSpPr/>
            <p:nvPr/>
          </p:nvGrpSpPr>
          <p:grpSpPr>
            <a:xfrm>
              <a:off x="534600" y="6460200"/>
              <a:ext cx="3736800" cy="277200"/>
              <a:chOff x="534600" y="2641650"/>
              <a:chExt cx="3736800" cy="277200"/>
            </a:xfrm>
          </p:grpSpPr>
          <p:sp>
            <p:nvSpPr>
              <p:cNvPr id="217" name="Google Shape;217;p15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Moderately bad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18" name="Google Shape;218;p15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5"/>
            <p:cNvGrpSpPr/>
            <p:nvPr/>
          </p:nvGrpSpPr>
          <p:grpSpPr>
            <a:xfrm>
              <a:off x="534600" y="6823800"/>
              <a:ext cx="3736800" cy="277200"/>
              <a:chOff x="534600" y="2641650"/>
              <a:chExt cx="3736800" cy="277200"/>
            </a:xfrm>
          </p:grpSpPr>
          <p:sp>
            <p:nvSpPr>
              <p:cNvPr id="220" name="Google Shape;220;p15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Extremely bad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21" name="Google Shape;221;p15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222" name="Google Shape;222;p15"/>
          <p:cNvPicPr preferRelativeResize="0"/>
          <p:nvPr/>
        </p:nvPicPr>
        <p:blipFill rotWithShape="1">
          <a:blip r:embed="rId3">
            <a:alphaModFix/>
          </a:blip>
          <a:srcRect b="-2291" l="0" r="0" t="0"/>
          <a:stretch/>
        </p:blipFill>
        <p:spPr>
          <a:xfrm>
            <a:off x="5537025" y="5065575"/>
            <a:ext cx="1318822" cy="1348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3" name="Google Shape;223;p15"/>
          <p:cNvGrpSpPr/>
          <p:nvPr/>
        </p:nvGrpSpPr>
        <p:grpSpPr>
          <a:xfrm>
            <a:off x="518400" y="7595550"/>
            <a:ext cx="6485400" cy="2393175"/>
            <a:chOff x="518400" y="7595550"/>
            <a:chExt cx="6485400" cy="2393175"/>
          </a:xfrm>
        </p:grpSpPr>
        <p:sp>
          <p:nvSpPr>
            <p:cNvPr id="224" name="Google Shape;224;p15"/>
            <p:cNvSpPr/>
            <p:nvPr/>
          </p:nvSpPr>
          <p:spPr>
            <a:xfrm>
              <a:off x="540000" y="7760400"/>
              <a:ext cx="4471200" cy="113400"/>
            </a:xfrm>
            <a:prstGeom prst="rect">
              <a:avLst/>
            </a:prstGeom>
            <a:solidFill>
              <a:srgbClr val="BCE4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25" name="Google Shape;225;p15"/>
            <p:cNvGrpSpPr/>
            <p:nvPr/>
          </p:nvGrpSpPr>
          <p:grpSpPr>
            <a:xfrm>
              <a:off x="534600" y="8333325"/>
              <a:ext cx="3736800" cy="277200"/>
              <a:chOff x="534600" y="2641650"/>
              <a:chExt cx="3736800" cy="277200"/>
            </a:xfrm>
          </p:grpSpPr>
          <p:sp>
            <p:nvSpPr>
              <p:cNvPr id="226" name="Google Shape;226;p15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Extremely well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27" name="Google Shape;227;p15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5"/>
            <p:cNvGrpSpPr/>
            <p:nvPr/>
          </p:nvGrpSpPr>
          <p:grpSpPr>
            <a:xfrm>
              <a:off x="534600" y="8677875"/>
              <a:ext cx="3736800" cy="277200"/>
              <a:chOff x="534600" y="2641650"/>
              <a:chExt cx="3736800" cy="277200"/>
            </a:xfrm>
          </p:grpSpPr>
          <p:sp>
            <p:nvSpPr>
              <p:cNvPr id="229" name="Google Shape;229;p15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Very well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30" name="Google Shape;230;p15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1" name="Google Shape;231;p15"/>
            <p:cNvGrpSpPr/>
            <p:nvPr/>
          </p:nvGrpSpPr>
          <p:grpSpPr>
            <a:xfrm>
              <a:off x="534600" y="9022425"/>
              <a:ext cx="3736800" cy="277200"/>
              <a:chOff x="534600" y="2641650"/>
              <a:chExt cx="3736800" cy="277200"/>
            </a:xfrm>
          </p:grpSpPr>
          <p:sp>
            <p:nvSpPr>
              <p:cNvPr id="232" name="Google Shape;232;p15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Moderately well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33" name="Google Shape;233;p15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5"/>
            <p:cNvGrpSpPr/>
            <p:nvPr/>
          </p:nvGrpSpPr>
          <p:grpSpPr>
            <a:xfrm>
              <a:off x="534600" y="9366975"/>
              <a:ext cx="3736800" cy="277200"/>
              <a:chOff x="534600" y="2641650"/>
              <a:chExt cx="3736800" cy="277200"/>
            </a:xfrm>
          </p:grpSpPr>
          <p:sp>
            <p:nvSpPr>
              <p:cNvPr id="235" name="Google Shape;235;p15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Slightly well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36" name="Google Shape;236;p15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7" name="Google Shape;237;p15"/>
            <p:cNvGrpSpPr/>
            <p:nvPr/>
          </p:nvGrpSpPr>
          <p:grpSpPr>
            <a:xfrm>
              <a:off x="534600" y="9711525"/>
              <a:ext cx="3736800" cy="277200"/>
              <a:chOff x="534600" y="2641650"/>
              <a:chExt cx="3736800" cy="277200"/>
            </a:xfrm>
          </p:grpSpPr>
          <p:sp>
            <p:nvSpPr>
              <p:cNvPr id="238" name="Google Shape;238;p15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Not well at all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39" name="Google Shape;239;p15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40" name="Google Shape;240;p15"/>
            <p:cNvSpPr txBox="1"/>
            <p:nvPr/>
          </p:nvSpPr>
          <p:spPr>
            <a:xfrm>
              <a:off x="518400" y="7595550"/>
              <a:ext cx="64854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2100">
                  <a:solidFill>
                    <a:srgbClr val="1D1D1B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Overall, how well do the professors at this </a:t>
              </a:r>
              <a:endParaRPr sz="2100">
                <a:solidFill>
                  <a:srgbClr val="1D1D1B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">
                  <a:solidFill>
                    <a:srgbClr val="1D1D1B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university teach?</a:t>
              </a:r>
              <a:endParaRPr sz="2100">
                <a:solidFill>
                  <a:srgbClr val="1D1D1B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endParaRPr>
            </a:p>
          </p:txBody>
        </p:sp>
      </p:grpSp>
      <p:grpSp>
        <p:nvGrpSpPr>
          <p:cNvPr id="241" name="Google Shape;241;p15"/>
          <p:cNvGrpSpPr/>
          <p:nvPr/>
        </p:nvGrpSpPr>
        <p:grpSpPr>
          <a:xfrm>
            <a:off x="518400" y="456225"/>
            <a:ext cx="6220800" cy="2946150"/>
            <a:chOff x="518400" y="456225"/>
            <a:chExt cx="6220800" cy="2946150"/>
          </a:xfrm>
        </p:grpSpPr>
        <p:sp>
          <p:nvSpPr>
            <p:cNvPr id="242" name="Google Shape;242;p15"/>
            <p:cNvSpPr txBox="1"/>
            <p:nvPr/>
          </p:nvSpPr>
          <p:spPr>
            <a:xfrm>
              <a:off x="518400" y="456225"/>
              <a:ext cx="62208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">
                  <a:solidFill>
                    <a:srgbClr val="1D1D1B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How safe or unsafe do you feel on campus?</a:t>
              </a:r>
              <a:endParaRPr sz="2100">
                <a:solidFill>
                  <a:srgbClr val="1D1D1B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endParaRPr>
            </a:p>
          </p:txBody>
        </p:sp>
        <p:grpSp>
          <p:nvGrpSpPr>
            <p:cNvPr id="243" name="Google Shape;243;p15"/>
            <p:cNvGrpSpPr/>
            <p:nvPr/>
          </p:nvGrpSpPr>
          <p:grpSpPr>
            <a:xfrm>
              <a:off x="534600" y="919050"/>
              <a:ext cx="3736800" cy="277200"/>
              <a:chOff x="534600" y="2641650"/>
              <a:chExt cx="3736800" cy="277200"/>
            </a:xfrm>
          </p:grpSpPr>
          <p:sp>
            <p:nvSpPr>
              <p:cNvPr id="244" name="Google Shape;244;p15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Extremely safe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45" name="Google Shape;245;p15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6" name="Google Shape;246;p15"/>
            <p:cNvGrpSpPr/>
            <p:nvPr/>
          </p:nvGrpSpPr>
          <p:grpSpPr>
            <a:xfrm>
              <a:off x="534600" y="1286738"/>
              <a:ext cx="3736800" cy="277200"/>
              <a:chOff x="534600" y="2641650"/>
              <a:chExt cx="3736800" cy="277200"/>
            </a:xfrm>
          </p:grpSpPr>
          <p:sp>
            <p:nvSpPr>
              <p:cNvPr id="247" name="Google Shape;247;p15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Moderately safe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48" name="Google Shape;248;p15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5"/>
            <p:cNvGrpSpPr/>
            <p:nvPr/>
          </p:nvGrpSpPr>
          <p:grpSpPr>
            <a:xfrm>
              <a:off x="534600" y="1654425"/>
              <a:ext cx="3736800" cy="277200"/>
              <a:chOff x="534600" y="2641650"/>
              <a:chExt cx="3736800" cy="277200"/>
            </a:xfrm>
          </p:grpSpPr>
          <p:sp>
            <p:nvSpPr>
              <p:cNvPr id="250" name="Google Shape;250;p15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Slightly safe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51" name="Google Shape;251;p15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2" name="Google Shape;252;p15"/>
            <p:cNvGrpSpPr/>
            <p:nvPr/>
          </p:nvGrpSpPr>
          <p:grpSpPr>
            <a:xfrm>
              <a:off x="534600" y="2022113"/>
              <a:ext cx="3736800" cy="277200"/>
              <a:chOff x="534600" y="2641650"/>
              <a:chExt cx="3736800" cy="277200"/>
            </a:xfrm>
          </p:grpSpPr>
          <p:sp>
            <p:nvSpPr>
              <p:cNvPr id="253" name="Google Shape;253;p15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Neither safe nor unsafe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54" name="Google Shape;254;p15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5" name="Google Shape;255;p15"/>
            <p:cNvGrpSpPr/>
            <p:nvPr/>
          </p:nvGrpSpPr>
          <p:grpSpPr>
            <a:xfrm>
              <a:off x="534600" y="2389800"/>
              <a:ext cx="3736800" cy="277200"/>
              <a:chOff x="534600" y="2641650"/>
              <a:chExt cx="3736800" cy="277200"/>
            </a:xfrm>
          </p:grpSpPr>
          <p:sp>
            <p:nvSpPr>
              <p:cNvPr id="256" name="Google Shape;256;p15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Slightly unsafe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57" name="Google Shape;257;p15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8" name="Google Shape;258;p15"/>
            <p:cNvGrpSpPr/>
            <p:nvPr/>
          </p:nvGrpSpPr>
          <p:grpSpPr>
            <a:xfrm>
              <a:off x="534600" y="2757488"/>
              <a:ext cx="3736800" cy="277200"/>
              <a:chOff x="534600" y="2641650"/>
              <a:chExt cx="3736800" cy="277200"/>
            </a:xfrm>
          </p:grpSpPr>
          <p:sp>
            <p:nvSpPr>
              <p:cNvPr id="259" name="Google Shape;259;p15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Moderately unsafe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60" name="Google Shape;260;p15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1" name="Google Shape;261;p15"/>
            <p:cNvGrpSpPr/>
            <p:nvPr/>
          </p:nvGrpSpPr>
          <p:grpSpPr>
            <a:xfrm>
              <a:off x="534600" y="3125175"/>
              <a:ext cx="3736800" cy="277200"/>
              <a:chOff x="534600" y="2641650"/>
              <a:chExt cx="3736800" cy="277200"/>
            </a:xfrm>
          </p:grpSpPr>
          <p:sp>
            <p:nvSpPr>
              <p:cNvPr id="262" name="Google Shape;262;p15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Extremely unsafe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63" name="Google Shape;263;p15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64" name="Google Shape;264;p15"/>
          <p:cNvGrpSpPr/>
          <p:nvPr/>
        </p:nvGrpSpPr>
        <p:grpSpPr>
          <a:xfrm>
            <a:off x="2200275" y="0"/>
            <a:ext cx="5359598" cy="10692000"/>
            <a:chOff x="2200275" y="0"/>
            <a:chExt cx="5359598" cy="10692000"/>
          </a:xfrm>
        </p:grpSpPr>
        <p:pic>
          <p:nvPicPr>
            <p:cNvPr id="265" name="Google Shape;265;p15"/>
            <p:cNvPicPr preferRelativeResize="0"/>
            <p:nvPr/>
          </p:nvPicPr>
          <p:blipFill rotWithShape="1">
            <a:blip r:embed="rId4">
              <a:alphaModFix/>
            </a:blip>
            <a:srcRect b="0" l="0" r="36844" t="30468"/>
            <a:stretch/>
          </p:blipFill>
          <p:spPr>
            <a:xfrm>
              <a:off x="5660850" y="0"/>
              <a:ext cx="1899023" cy="20908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15"/>
            <p:cNvPicPr preferRelativeResize="0"/>
            <p:nvPr/>
          </p:nvPicPr>
          <p:blipFill rotWithShape="1">
            <a:blip r:embed="rId5">
              <a:alphaModFix/>
            </a:blip>
            <a:srcRect b="20483" l="0" r="0" t="0"/>
            <a:stretch/>
          </p:blipFill>
          <p:spPr>
            <a:xfrm>
              <a:off x="4770850" y="7975200"/>
              <a:ext cx="2487201" cy="2716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" name="Google Shape;267;p15"/>
            <p:cNvPicPr preferRelativeResize="0"/>
            <p:nvPr/>
          </p:nvPicPr>
          <p:blipFill rotWithShape="1">
            <a:blip r:embed="rId6">
              <a:alphaModFix/>
            </a:blip>
            <a:srcRect b="64997" l="0" r="0" t="0"/>
            <a:stretch/>
          </p:blipFill>
          <p:spPr>
            <a:xfrm>
              <a:off x="2200275" y="9960150"/>
              <a:ext cx="2090826" cy="7318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16"/>
          <p:cNvGrpSpPr/>
          <p:nvPr/>
        </p:nvGrpSpPr>
        <p:grpSpPr>
          <a:xfrm>
            <a:off x="3015825" y="0"/>
            <a:ext cx="4544174" cy="10692000"/>
            <a:chOff x="3015825" y="0"/>
            <a:chExt cx="4544174" cy="10692000"/>
          </a:xfrm>
        </p:grpSpPr>
        <p:pic>
          <p:nvPicPr>
            <p:cNvPr id="273" name="Google Shape;273;p16"/>
            <p:cNvPicPr preferRelativeResize="0"/>
            <p:nvPr/>
          </p:nvPicPr>
          <p:blipFill rotWithShape="1">
            <a:blip r:embed="rId3">
              <a:alphaModFix/>
            </a:blip>
            <a:srcRect b="0" l="0" r="36844" t="30468"/>
            <a:stretch/>
          </p:blipFill>
          <p:spPr>
            <a:xfrm>
              <a:off x="5460597" y="0"/>
              <a:ext cx="2099402" cy="2311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4" name="Google Shape;274;p16"/>
            <p:cNvPicPr preferRelativeResize="0"/>
            <p:nvPr/>
          </p:nvPicPr>
          <p:blipFill rotWithShape="1">
            <a:blip r:embed="rId4">
              <a:alphaModFix/>
            </a:blip>
            <a:srcRect b="-2291" l="0" r="0" t="0"/>
            <a:stretch/>
          </p:blipFill>
          <p:spPr>
            <a:xfrm>
              <a:off x="5632275" y="4943538"/>
              <a:ext cx="1318822" cy="1348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5" name="Google Shape;275;p16"/>
            <p:cNvPicPr preferRelativeResize="0"/>
            <p:nvPr/>
          </p:nvPicPr>
          <p:blipFill rotWithShape="1">
            <a:blip r:embed="rId5">
              <a:alphaModFix/>
            </a:blip>
            <a:srcRect b="37721" l="0" r="0" t="0"/>
            <a:stretch/>
          </p:blipFill>
          <p:spPr>
            <a:xfrm>
              <a:off x="3015825" y="9298650"/>
              <a:ext cx="2237250" cy="139335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76" name="Google Shape;276;p16"/>
          <p:cNvCxnSpPr/>
          <p:nvPr/>
        </p:nvCxnSpPr>
        <p:spPr>
          <a:xfrm>
            <a:off x="540000" y="3932100"/>
            <a:ext cx="6485400" cy="0"/>
          </a:xfrm>
          <a:prstGeom prst="straightConnector1">
            <a:avLst/>
          </a:prstGeom>
          <a:noFill/>
          <a:ln cap="flat" cmpd="sng" w="28575">
            <a:solidFill>
              <a:srgbClr val="C6C6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77" name="Google Shape;277;p16"/>
          <p:cNvCxnSpPr/>
          <p:nvPr/>
        </p:nvCxnSpPr>
        <p:spPr>
          <a:xfrm>
            <a:off x="540000" y="7634025"/>
            <a:ext cx="6485400" cy="0"/>
          </a:xfrm>
          <a:prstGeom prst="straightConnector1">
            <a:avLst/>
          </a:prstGeom>
          <a:noFill/>
          <a:ln cap="flat" cmpd="sng" w="28575">
            <a:solidFill>
              <a:srgbClr val="C6C6C6"/>
            </a:solidFill>
            <a:prstDash val="dot"/>
            <a:round/>
            <a:headEnd len="med" w="med" type="none"/>
            <a:tailEnd len="med" w="med" type="none"/>
          </a:ln>
        </p:spPr>
      </p:cxnSp>
      <p:grpSp>
        <p:nvGrpSpPr>
          <p:cNvPr id="278" name="Google Shape;278;p16"/>
          <p:cNvGrpSpPr/>
          <p:nvPr/>
        </p:nvGrpSpPr>
        <p:grpSpPr>
          <a:xfrm>
            <a:off x="518400" y="4113975"/>
            <a:ext cx="6485400" cy="3215625"/>
            <a:chOff x="518400" y="4113975"/>
            <a:chExt cx="6485400" cy="3215625"/>
          </a:xfrm>
        </p:grpSpPr>
        <p:sp>
          <p:nvSpPr>
            <p:cNvPr id="279" name="Google Shape;279;p16"/>
            <p:cNvSpPr/>
            <p:nvPr/>
          </p:nvSpPr>
          <p:spPr>
            <a:xfrm>
              <a:off x="540000" y="4275525"/>
              <a:ext cx="4471200" cy="113400"/>
            </a:xfrm>
            <a:prstGeom prst="rect">
              <a:avLst/>
            </a:prstGeom>
            <a:solidFill>
              <a:srgbClr val="BCE4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6"/>
            <p:cNvSpPr txBox="1"/>
            <p:nvPr/>
          </p:nvSpPr>
          <p:spPr>
            <a:xfrm>
              <a:off x="518400" y="4113975"/>
              <a:ext cx="64854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">
                  <a:solidFill>
                    <a:srgbClr val="1D1D1B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How reasonable or unreasonable is the cost of </a:t>
              </a:r>
              <a:endParaRPr sz="2100">
                <a:solidFill>
                  <a:srgbClr val="1D1D1B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">
                  <a:solidFill>
                    <a:srgbClr val="1D1D1B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courses/tuition at this university?</a:t>
              </a:r>
              <a:endParaRPr sz="2100">
                <a:solidFill>
                  <a:srgbClr val="1D1D1B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endParaRPr>
            </a:p>
          </p:txBody>
        </p:sp>
        <p:grpSp>
          <p:nvGrpSpPr>
            <p:cNvPr id="281" name="Google Shape;281;p16"/>
            <p:cNvGrpSpPr/>
            <p:nvPr/>
          </p:nvGrpSpPr>
          <p:grpSpPr>
            <a:xfrm>
              <a:off x="534600" y="4870800"/>
              <a:ext cx="3736800" cy="277200"/>
              <a:chOff x="534600" y="2641650"/>
              <a:chExt cx="3736800" cy="277200"/>
            </a:xfrm>
          </p:grpSpPr>
          <p:sp>
            <p:nvSpPr>
              <p:cNvPr id="282" name="Google Shape;282;p16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Extremely reasonable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83" name="Google Shape;283;p16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4" name="Google Shape;284;p16"/>
            <p:cNvGrpSpPr/>
            <p:nvPr/>
          </p:nvGrpSpPr>
          <p:grpSpPr>
            <a:xfrm>
              <a:off x="534600" y="5234400"/>
              <a:ext cx="3736800" cy="277200"/>
              <a:chOff x="534600" y="2641650"/>
              <a:chExt cx="3736800" cy="277200"/>
            </a:xfrm>
          </p:grpSpPr>
          <p:sp>
            <p:nvSpPr>
              <p:cNvPr id="285" name="Google Shape;285;p16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Moderately reasonable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86" name="Google Shape;286;p16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7" name="Google Shape;287;p16"/>
            <p:cNvGrpSpPr/>
            <p:nvPr/>
          </p:nvGrpSpPr>
          <p:grpSpPr>
            <a:xfrm>
              <a:off x="534600" y="5598000"/>
              <a:ext cx="3736800" cy="277200"/>
              <a:chOff x="534600" y="2641650"/>
              <a:chExt cx="3736800" cy="277200"/>
            </a:xfrm>
          </p:grpSpPr>
          <p:sp>
            <p:nvSpPr>
              <p:cNvPr id="288" name="Google Shape;288;p16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Slightly reasonable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89" name="Google Shape;289;p16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0" name="Google Shape;290;p16"/>
            <p:cNvGrpSpPr/>
            <p:nvPr/>
          </p:nvGrpSpPr>
          <p:grpSpPr>
            <a:xfrm>
              <a:off x="534600" y="5961600"/>
              <a:ext cx="4247100" cy="277200"/>
              <a:chOff x="534600" y="2641650"/>
              <a:chExt cx="4247100" cy="277200"/>
            </a:xfrm>
          </p:grpSpPr>
          <p:sp>
            <p:nvSpPr>
              <p:cNvPr id="291" name="Google Shape;291;p16"/>
              <p:cNvSpPr txBox="1"/>
              <p:nvPr/>
            </p:nvSpPr>
            <p:spPr>
              <a:xfrm>
                <a:off x="977400" y="2641650"/>
                <a:ext cx="38043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Neither reasonable nor unreasonable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92" name="Google Shape;292;p16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3" name="Google Shape;293;p16"/>
            <p:cNvGrpSpPr/>
            <p:nvPr/>
          </p:nvGrpSpPr>
          <p:grpSpPr>
            <a:xfrm>
              <a:off x="534600" y="6325200"/>
              <a:ext cx="3736800" cy="277200"/>
              <a:chOff x="534600" y="2641650"/>
              <a:chExt cx="3736800" cy="277200"/>
            </a:xfrm>
          </p:grpSpPr>
          <p:sp>
            <p:nvSpPr>
              <p:cNvPr id="294" name="Google Shape;294;p16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Slightly unreasonable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95" name="Google Shape;295;p16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6" name="Google Shape;296;p16"/>
            <p:cNvGrpSpPr/>
            <p:nvPr/>
          </p:nvGrpSpPr>
          <p:grpSpPr>
            <a:xfrm>
              <a:off x="534600" y="6688800"/>
              <a:ext cx="3736800" cy="277200"/>
              <a:chOff x="534600" y="2641650"/>
              <a:chExt cx="3736800" cy="277200"/>
            </a:xfrm>
          </p:grpSpPr>
          <p:sp>
            <p:nvSpPr>
              <p:cNvPr id="297" name="Google Shape;297;p16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Moderately unreasonable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98" name="Google Shape;298;p16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9" name="Google Shape;299;p16"/>
            <p:cNvGrpSpPr/>
            <p:nvPr/>
          </p:nvGrpSpPr>
          <p:grpSpPr>
            <a:xfrm>
              <a:off x="534600" y="7052400"/>
              <a:ext cx="3736800" cy="277200"/>
              <a:chOff x="534600" y="2641650"/>
              <a:chExt cx="3736800" cy="277200"/>
            </a:xfrm>
          </p:grpSpPr>
          <p:sp>
            <p:nvSpPr>
              <p:cNvPr id="300" name="Google Shape;300;p16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Extremely unreasonable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301" name="Google Shape;301;p16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02" name="Google Shape;302;p16"/>
          <p:cNvGrpSpPr/>
          <p:nvPr/>
        </p:nvGrpSpPr>
        <p:grpSpPr>
          <a:xfrm>
            <a:off x="518400" y="7852725"/>
            <a:ext cx="6485400" cy="2421750"/>
            <a:chOff x="518400" y="7852725"/>
            <a:chExt cx="6485400" cy="2421750"/>
          </a:xfrm>
        </p:grpSpPr>
        <p:sp>
          <p:nvSpPr>
            <p:cNvPr id="303" name="Google Shape;303;p16"/>
            <p:cNvSpPr/>
            <p:nvPr/>
          </p:nvSpPr>
          <p:spPr>
            <a:xfrm>
              <a:off x="540000" y="8017575"/>
              <a:ext cx="4471200" cy="113400"/>
            </a:xfrm>
            <a:prstGeom prst="rect">
              <a:avLst/>
            </a:prstGeom>
            <a:solidFill>
              <a:srgbClr val="BCE4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04" name="Google Shape;304;p16"/>
            <p:cNvGrpSpPr/>
            <p:nvPr/>
          </p:nvGrpSpPr>
          <p:grpSpPr>
            <a:xfrm>
              <a:off x="534600" y="8619075"/>
              <a:ext cx="3736800" cy="277200"/>
              <a:chOff x="534600" y="2641650"/>
              <a:chExt cx="3736800" cy="277200"/>
            </a:xfrm>
          </p:grpSpPr>
          <p:sp>
            <p:nvSpPr>
              <p:cNvPr id="305" name="Google Shape;305;p16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Extremely well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306" name="Google Shape;306;p16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07" name="Google Shape;307;p16"/>
            <p:cNvGrpSpPr/>
            <p:nvPr/>
          </p:nvGrpSpPr>
          <p:grpSpPr>
            <a:xfrm>
              <a:off x="534600" y="8963625"/>
              <a:ext cx="3736800" cy="277200"/>
              <a:chOff x="534600" y="2641650"/>
              <a:chExt cx="3736800" cy="277200"/>
            </a:xfrm>
          </p:grpSpPr>
          <p:sp>
            <p:nvSpPr>
              <p:cNvPr id="308" name="Google Shape;308;p16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Very well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309" name="Google Shape;309;p16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10" name="Google Shape;310;p16"/>
            <p:cNvGrpSpPr/>
            <p:nvPr/>
          </p:nvGrpSpPr>
          <p:grpSpPr>
            <a:xfrm>
              <a:off x="534600" y="9308175"/>
              <a:ext cx="3736800" cy="277200"/>
              <a:chOff x="534600" y="2641650"/>
              <a:chExt cx="3736800" cy="277200"/>
            </a:xfrm>
          </p:grpSpPr>
          <p:sp>
            <p:nvSpPr>
              <p:cNvPr id="311" name="Google Shape;311;p16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Moderately well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312" name="Google Shape;312;p16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13" name="Google Shape;313;p16"/>
            <p:cNvGrpSpPr/>
            <p:nvPr/>
          </p:nvGrpSpPr>
          <p:grpSpPr>
            <a:xfrm>
              <a:off x="534600" y="9652725"/>
              <a:ext cx="3736800" cy="277200"/>
              <a:chOff x="534600" y="2641650"/>
              <a:chExt cx="3736800" cy="277200"/>
            </a:xfrm>
          </p:grpSpPr>
          <p:sp>
            <p:nvSpPr>
              <p:cNvPr id="314" name="Google Shape;314;p16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Slightly well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315" name="Google Shape;315;p16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16" name="Google Shape;316;p16"/>
            <p:cNvGrpSpPr/>
            <p:nvPr/>
          </p:nvGrpSpPr>
          <p:grpSpPr>
            <a:xfrm>
              <a:off x="534600" y="9997275"/>
              <a:ext cx="3736800" cy="277200"/>
              <a:chOff x="534600" y="2641650"/>
              <a:chExt cx="3736800" cy="277200"/>
            </a:xfrm>
          </p:grpSpPr>
          <p:sp>
            <p:nvSpPr>
              <p:cNvPr id="317" name="Google Shape;317;p16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Not well at all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318" name="Google Shape;318;p16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19" name="Google Shape;319;p16"/>
            <p:cNvSpPr txBox="1"/>
            <p:nvPr/>
          </p:nvSpPr>
          <p:spPr>
            <a:xfrm>
              <a:off x="518400" y="7852725"/>
              <a:ext cx="64854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">
                  <a:solidFill>
                    <a:srgbClr val="1D1D1B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How well maintained are the facilities at this university?</a:t>
              </a:r>
              <a:endParaRPr sz="2100">
                <a:solidFill>
                  <a:srgbClr val="1D1D1B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endParaRPr>
            </a:p>
          </p:txBody>
        </p:sp>
      </p:grpSp>
      <p:grpSp>
        <p:nvGrpSpPr>
          <p:cNvPr id="320" name="Google Shape;320;p16"/>
          <p:cNvGrpSpPr/>
          <p:nvPr/>
        </p:nvGrpSpPr>
        <p:grpSpPr>
          <a:xfrm>
            <a:off x="518400" y="456225"/>
            <a:ext cx="6220800" cy="3184275"/>
            <a:chOff x="518400" y="456225"/>
            <a:chExt cx="6220800" cy="3184275"/>
          </a:xfrm>
        </p:grpSpPr>
        <p:sp>
          <p:nvSpPr>
            <p:cNvPr id="321" name="Google Shape;321;p16"/>
            <p:cNvSpPr/>
            <p:nvPr/>
          </p:nvSpPr>
          <p:spPr>
            <a:xfrm>
              <a:off x="540000" y="656775"/>
              <a:ext cx="3245400" cy="113400"/>
            </a:xfrm>
            <a:prstGeom prst="rect">
              <a:avLst/>
            </a:prstGeom>
            <a:solidFill>
              <a:srgbClr val="BCE4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6"/>
            <p:cNvSpPr txBox="1"/>
            <p:nvPr/>
          </p:nvSpPr>
          <p:spPr>
            <a:xfrm>
              <a:off x="518400" y="456225"/>
              <a:ext cx="62208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">
                  <a:solidFill>
                    <a:srgbClr val="1D1D1B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How easy or difficult is it to register for courses at </a:t>
              </a:r>
              <a:endParaRPr sz="2100">
                <a:solidFill>
                  <a:srgbClr val="1D1D1B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">
                  <a:solidFill>
                    <a:srgbClr val="1D1D1B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this university?</a:t>
              </a:r>
              <a:endParaRPr sz="2100">
                <a:solidFill>
                  <a:srgbClr val="1D1D1B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endParaRPr>
            </a:p>
          </p:txBody>
        </p:sp>
        <p:grpSp>
          <p:nvGrpSpPr>
            <p:cNvPr id="323" name="Google Shape;323;p16"/>
            <p:cNvGrpSpPr/>
            <p:nvPr/>
          </p:nvGrpSpPr>
          <p:grpSpPr>
            <a:xfrm>
              <a:off x="534600" y="1157175"/>
              <a:ext cx="3736800" cy="277200"/>
              <a:chOff x="534600" y="2641650"/>
              <a:chExt cx="3736800" cy="277200"/>
            </a:xfrm>
          </p:grpSpPr>
          <p:sp>
            <p:nvSpPr>
              <p:cNvPr id="324" name="Google Shape;324;p16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Extremely easy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325" name="Google Shape;325;p16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26" name="Google Shape;326;p16"/>
            <p:cNvGrpSpPr/>
            <p:nvPr/>
          </p:nvGrpSpPr>
          <p:grpSpPr>
            <a:xfrm>
              <a:off x="534600" y="1524863"/>
              <a:ext cx="3736800" cy="277200"/>
              <a:chOff x="534600" y="2641650"/>
              <a:chExt cx="3736800" cy="277200"/>
            </a:xfrm>
          </p:grpSpPr>
          <p:sp>
            <p:nvSpPr>
              <p:cNvPr id="327" name="Google Shape;327;p16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Moderately easy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328" name="Google Shape;328;p16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29" name="Google Shape;329;p16"/>
            <p:cNvGrpSpPr/>
            <p:nvPr/>
          </p:nvGrpSpPr>
          <p:grpSpPr>
            <a:xfrm>
              <a:off x="534600" y="1892550"/>
              <a:ext cx="3736800" cy="277200"/>
              <a:chOff x="534600" y="2641650"/>
              <a:chExt cx="3736800" cy="277200"/>
            </a:xfrm>
          </p:grpSpPr>
          <p:sp>
            <p:nvSpPr>
              <p:cNvPr id="330" name="Google Shape;330;p16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Slightly easy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331" name="Google Shape;331;p16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32" name="Google Shape;332;p16"/>
            <p:cNvGrpSpPr/>
            <p:nvPr/>
          </p:nvGrpSpPr>
          <p:grpSpPr>
            <a:xfrm>
              <a:off x="534600" y="2260238"/>
              <a:ext cx="3736800" cy="277200"/>
              <a:chOff x="534600" y="2641650"/>
              <a:chExt cx="3736800" cy="277200"/>
            </a:xfrm>
          </p:grpSpPr>
          <p:sp>
            <p:nvSpPr>
              <p:cNvPr id="333" name="Google Shape;333;p16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Neither easy nor difficult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334" name="Google Shape;334;p16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35" name="Google Shape;335;p16"/>
            <p:cNvGrpSpPr/>
            <p:nvPr/>
          </p:nvGrpSpPr>
          <p:grpSpPr>
            <a:xfrm>
              <a:off x="534600" y="2627925"/>
              <a:ext cx="3736800" cy="277200"/>
              <a:chOff x="534600" y="2641650"/>
              <a:chExt cx="3736800" cy="277200"/>
            </a:xfrm>
          </p:grpSpPr>
          <p:sp>
            <p:nvSpPr>
              <p:cNvPr id="336" name="Google Shape;336;p16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Slightly difficult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337" name="Google Shape;337;p16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38" name="Google Shape;338;p16"/>
            <p:cNvGrpSpPr/>
            <p:nvPr/>
          </p:nvGrpSpPr>
          <p:grpSpPr>
            <a:xfrm>
              <a:off x="534600" y="2995613"/>
              <a:ext cx="3736800" cy="277200"/>
              <a:chOff x="534600" y="2641650"/>
              <a:chExt cx="3736800" cy="277200"/>
            </a:xfrm>
          </p:grpSpPr>
          <p:sp>
            <p:nvSpPr>
              <p:cNvPr id="339" name="Google Shape;339;p16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Moderately difficult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340" name="Google Shape;340;p16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41" name="Google Shape;341;p16"/>
            <p:cNvGrpSpPr/>
            <p:nvPr/>
          </p:nvGrpSpPr>
          <p:grpSpPr>
            <a:xfrm>
              <a:off x="534600" y="3363300"/>
              <a:ext cx="3736800" cy="277200"/>
              <a:chOff x="534600" y="2641650"/>
              <a:chExt cx="3736800" cy="277200"/>
            </a:xfrm>
          </p:grpSpPr>
          <p:sp>
            <p:nvSpPr>
              <p:cNvPr id="342" name="Google Shape;342;p16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Extremely difficult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343" name="Google Shape;343;p16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8" name="Google Shape;348;p17"/>
          <p:cNvCxnSpPr/>
          <p:nvPr/>
        </p:nvCxnSpPr>
        <p:spPr>
          <a:xfrm>
            <a:off x="540000" y="3705225"/>
            <a:ext cx="6485400" cy="0"/>
          </a:xfrm>
          <a:prstGeom prst="straightConnector1">
            <a:avLst/>
          </a:prstGeom>
          <a:noFill/>
          <a:ln cap="flat" cmpd="sng" w="28575">
            <a:solidFill>
              <a:srgbClr val="C6C6C6"/>
            </a:solidFill>
            <a:prstDash val="dot"/>
            <a:round/>
            <a:headEnd len="med" w="med" type="none"/>
            <a:tailEnd len="med" w="med" type="none"/>
          </a:ln>
        </p:spPr>
      </p:cxnSp>
      <p:grpSp>
        <p:nvGrpSpPr>
          <p:cNvPr id="349" name="Google Shape;349;p17"/>
          <p:cNvGrpSpPr/>
          <p:nvPr/>
        </p:nvGrpSpPr>
        <p:grpSpPr>
          <a:xfrm>
            <a:off x="518400" y="456225"/>
            <a:ext cx="6507000" cy="2965200"/>
            <a:chOff x="518400" y="456225"/>
            <a:chExt cx="6507000" cy="2965200"/>
          </a:xfrm>
        </p:grpSpPr>
        <p:sp>
          <p:nvSpPr>
            <p:cNvPr id="350" name="Google Shape;350;p17"/>
            <p:cNvSpPr/>
            <p:nvPr/>
          </p:nvSpPr>
          <p:spPr>
            <a:xfrm>
              <a:off x="540000" y="656775"/>
              <a:ext cx="3245400" cy="113400"/>
            </a:xfrm>
            <a:prstGeom prst="rect">
              <a:avLst/>
            </a:prstGeom>
            <a:solidFill>
              <a:srgbClr val="BCE4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7"/>
            <p:cNvSpPr txBox="1"/>
            <p:nvPr/>
          </p:nvSpPr>
          <p:spPr>
            <a:xfrm>
              <a:off x="518400" y="456225"/>
              <a:ext cx="65070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">
                  <a:solidFill>
                    <a:srgbClr val="1D1D1B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How likely are you to attend this university next year?</a:t>
              </a:r>
              <a:endParaRPr sz="2100">
                <a:solidFill>
                  <a:srgbClr val="1D1D1B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endParaRPr>
            </a:p>
          </p:txBody>
        </p:sp>
        <p:grpSp>
          <p:nvGrpSpPr>
            <p:cNvPr id="352" name="Google Shape;352;p17"/>
            <p:cNvGrpSpPr/>
            <p:nvPr/>
          </p:nvGrpSpPr>
          <p:grpSpPr>
            <a:xfrm>
              <a:off x="534600" y="938100"/>
              <a:ext cx="3736800" cy="277200"/>
              <a:chOff x="534600" y="2641650"/>
              <a:chExt cx="3736800" cy="277200"/>
            </a:xfrm>
          </p:grpSpPr>
          <p:sp>
            <p:nvSpPr>
              <p:cNvPr id="353" name="Google Shape;353;p17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Very unlikely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354" name="Google Shape;354;p17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55" name="Google Shape;355;p17"/>
            <p:cNvGrpSpPr/>
            <p:nvPr/>
          </p:nvGrpSpPr>
          <p:grpSpPr>
            <a:xfrm>
              <a:off x="534600" y="1305788"/>
              <a:ext cx="3736800" cy="277200"/>
              <a:chOff x="534600" y="2641650"/>
              <a:chExt cx="3736800" cy="277200"/>
            </a:xfrm>
          </p:grpSpPr>
          <p:sp>
            <p:nvSpPr>
              <p:cNvPr id="356" name="Google Shape;356;p17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Unlikely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357" name="Google Shape;357;p17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58" name="Google Shape;358;p17"/>
            <p:cNvGrpSpPr/>
            <p:nvPr/>
          </p:nvGrpSpPr>
          <p:grpSpPr>
            <a:xfrm>
              <a:off x="534600" y="1673475"/>
              <a:ext cx="3736800" cy="277200"/>
              <a:chOff x="534600" y="2641650"/>
              <a:chExt cx="3736800" cy="277200"/>
            </a:xfrm>
          </p:grpSpPr>
          <p:sp>
            <p:nvSpPr>
              <p:cNvPr id="359" name="Google Shape;359;p17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Somewhat unlikely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360" name="Google Shape;360;p17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1" name="Google Shape;361;p17"/>
            <p:cNvGrpSpPr/>
            <p:nvPr/>
          </p:nvGrpSpPr>
          <p:grpSpPr>
            <a:xfrm>
              <a:off x="534600" y="2041163"/>
              <a:ext cx="3736800" cy="277200"/>
              <a:chOff x="534600" y="2641650"/>
              <a:chExt cx="3736800" cy="277200"/>
            </a:xfrm>
          </p:grpSpPr>
          <p:sp>
            <p:nvSpPr>
              <p:cNvPr id="362" name="Google Shape;362;p17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Undecided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363" name="Google Shape;363;p17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4" name="Google Shape;364;p17"/>
            <p:cNvGrpSpPr/>
            <p:nvPr/>
          </p:nvGrpSpPr>
          <p:grpSpPr>
            <a:xfrm>
              <a:off x="534600" y="2408850"/>
              <a:ext cx="3736800" cy="277200"/>
              <a:chOff x="534600" y="2641650"/>
              <a:chExt cx="3736800" cy="277200"/>
            </a:xfrm>
          </p:grpSpPr>
          <p:sp>
            <p:nvSpPr>
              <p:cNvPr id="365" name="Google Shape;365;p17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Somewhat likely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366" name="Google Shape;366;p17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7" name="Google Shape;367;p17"/>
            <p:cNvGrpSpPr/>
            <p:nvPr/>
          </p:nvGrpSpPr>
          <p:grpSpPr>
            <a:xfrm>
              <a:off x="534600" y="2776538"/>
              <a:ext cx="3736800" cy="277200"/>
              <a:chOff x="534600" y="2641650"/>
              <a:chExt cx="3736800" cy="277200"/>
            </a:xfrm>
          </p:grpSpPr>
          <p:sp>
            <p:nvSpPr>
              <p:cNvPr id="368" name="Google Shape;368;p17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Likely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369" name="Google Shape;369;p17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70" name="Google Shape;370;p17"/>
            <p:cNvGrpSpPr/>
            <p:nvPr/>
          </p:nvGrpSpPr>
          <p:grpSpPr>
            <a:xfrm>
              <a:off x="534600" y="3144225"/>
              <a:ext cx="3736800" cy="277200"/>
              <a:chOff x="534600" y="2641650"/>
              <a:chExt cx="3736800" cy="277200"/>
            </a:xfrm>
          </p:grpSpPr>
          <p:sp>
            <p:nvSpPr>
              <p:cNvPr id="371" name="Google Shape;371;p17"/>
              <p:cNvSpPr txBox="1"/>
              <p:nvPr/>
            </p:nvSpPr>
            <p:spPr>
              <a:xfrm>
                <a:off x="977400" y="2641650"/>
                <a:ext cx="3294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Very likely</a:t>
                </a:r>
                <a:endParaRPr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372" name="Google Shape;372;p17"/>
              <p:cNvSpPr/>
              <p:nvPr/>
            </p:nvSpPr>
            <p:spPr>
              <a:xfrm>
                <a:off x="534600" y="2650650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73" name="Google Shape;373;p17"/>
          <p:cNvGrpSpPr/>
          <p:nvPr/>
        </p:nvGrpSpPr>
        <p:grpSpPr>
          <a:xfrm>
            <a:off x="518400" y="3885375"/>
            <a:ext cx="6485400" cy="1439363"/>
            <a:chOff x="518400" y="3885375"/>
            <a:chExt cx="6485400" cy="1439363"/>
          </a:xfrm>
        </p:grpSpPr>
        <p:sp>
          <p:nvSpPr>
            <p:cNvPr id="374" name="Google Shape;374;p17"/>
            <p:cNvSpPr/>
            <p:nvPr/>
          </p:nvSpPr>
          <p:spPr>
            <a:xfrm>
              <a:off x="540000" y="4046925"/>
              <a:ext cx="4471200" cy="113400"/>
            </a:xfrm>
            <a:prstGeom prst="rect">
              <a:avLst/>
            </a:prstGeom>
            <a:solidFill>
              <a:srgbClr val="BCE4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17"/>
            <p:cNvSpPr txBox="1"/>
            <p:nvPr/>
          </p:nvSpPr>
          <p:spPr>
            <a:xfrm>
              <a:off x="518400" y="3885375"/>
              <a:ext cx="64854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">
                  <a:solidFill>
                    <a:srgbClr val="1D1D1B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How likely are you to recommend this university to friends or colleagues?</a:t>
              </a:r>
              <a:endParaRPr sz="2100">
                <a:solidFill>
                  <a:srgbClr val="1D1D1B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endParaRPr>
            </a:p>
          </p:txBody>
        </p:sp>
        <p:sp>
          <p:nvSpPr>
            <p:cNvPr id="376" name="Google Shape;376;p17"/>
            <p:cNvSpPr txBox="1"/>
            <p:nvPr/>
          </p:nvSpPr>
          <p:spPr>
            <a:xfrm>
              <a:off x="520200" y="4642200"/>
              <a:ext cx="1842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Not at all likely</a:t>
              </a:r>
              <a:endParaRPr sz="1800">
                <a:solidFill>
                  <a:srgbClr val="1D1D1B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77" name="Google Shape;377;p17"/>
            <p:cNvSpPr txBox="1"/>
            <p:nvPr/>
          </p:nvSpPr>
          <p:spPr>
            <a:xfrm>
              <a:off x="2939550" y="4642200"/>
              <a:ext cx="1842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Extremely likely</a:t>
              </a:r>
              <a:endParaRPr sz="1800">
                <a:solidFill>
                  <a:srgbClr val="1D1D1B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378" name="Google Shape;378;p17"/>
            <p:cNvGrpSpPr/>
            <p:nvPr/>
          </p:nvGrpSpPr>
          <p:grpSpPr>
            <a:xfrm>
              <a:off x="534600" y="5065538"/>
              <a:ext cx="259200" cy="259200"/>
              <a:chOff x="534600" y="5065538"/>
              <a:chExt cx="259200" cy="259200"/>
            </a:xfrm>
          </p:grpSpPr>
          <p:sp>
            <p:nvSpPr>
              <p:cNvPr id="379" name="Google Shape;379;p17"/>
              <p:cNvSpPr/>
              <p:nvPr/>
            </p:nvSpPr>
            <p:spPr>
              <a:xfrm>
                <a:off x="534600" y="5065538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" name="Google Shape;380;p17"/>
              <p:cNvSpPr txBox="1"/>
              <p:nvPr/>
            </p:nvSpPr>
            <p:spPr>
              <a:xfrm>
                <a:off x="534600" y="5082688"/>
                <a:ext cx="2592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0</a:t>
                </a:r>
                <a:endParaRPr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grpSp>
          <p:nvGrpSpPr>
            <p:cNvPr id="381" name="Google Shape;381;p17"/>
            <p:cNvGrpSpPr/>
            <p:nvPr/>
          </p:nvGrpSpPr>
          <p:grpSpPr>
            <a:xfrm>
              <a:off x="934650" y="5065538"/>
              <a:ext cx="259200" cy="259200"/>
              <a:chOff x="534600" y="5065538"/>
              <a:chExt cx="259200" cy="259200"/>
            </a:xfrm>
          </p:grpSpPr>
          <p:sp>
            <p:nvSpPr>
              <p:cNvPr id="382" name="Google Shape;382;p17"/>
              <p:cNvSpPr/>
              <p:nvPr/>
            </p:nvSpPr>
            <p:spPr>
              <a:xfrm>
                <a:off x="534600" y="5065538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" name="Google Shape;383;p17"/>
              <p:cNvSpPr txBox="1"/>
              <p:nvPr/>
            </p:nvSpPr>
            <p:spPr>
              <a:xfrm>
                <a:off x="534600" y="5082688"/>
                <a:ext cx="2592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1</a:t>
                </a:r>
                <a:endParaRPr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grpSp>
          <p:nvGrpSpPr>
            <p:cNvPr id="384" name="Google Shape;384;p17"/>
            <p:cNvGrpSpPr/>
            <p:nvPr/>
          </p:nvGrpSpPr>
          <p:grpSpPr>
            <a:xfrm>
              <a:off x="1325175" y="5065538"/>
              <a:ext cx="259200" cy="259200"/>
              <a:chOff x="534600" y="5065538"/>
              <a:chExt cx="259200" cy="259200"/>
            </a:xfrm>
          </p:grpSpPr>
          <p:sp>
            <p:nvSpPr>
              <p:cNvPr id="385" name="Google Shape;385;p17"/>
              <p:cNvSpPr/>
              <p:nvPr/>
            </p:nvSpPr>
            <p:spPr>
              <a:xfrm>
                <a:off x="534600" y="5065538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" name="Google Shape;386;p17"/>
              <p:cNvSpPr txBox="1"/>
              <p:nvPr/>
            </p:nvSpPr>
            <p:spPr>
              <a:xfrm>
                <a:off x="534600" y="5082688"/>
                <a:ext cx="2592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2</a:t>
                </a:r>
                <a:endParaRPr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grpSp>
          <p:nvGrpSpPr>
            <p:cNvPr id="387" name="Google Shape;387;p17"/>
            <p:cNvGrpSpPr/>
            <p:nvPr/>
          </p:nvGrpSpPr>
          <p:grpSpPr>
            <a:xfrm>
              <a:off x="1725225" y="5065538"/>
              <a:ext cx="259200" cy="259200"/>
              <a:chOff x="534600" y="5065538"/>
              <a:chExt cx="259200" cy="259200"/>
            </a:xfrm>
          </p:grpSpPr>
          <p:sp>
            <p:nvSpPr>
              <p:cNvPr id="388" name="Google Shape;388;p17"/>
              <p:cNvSpPr/>
              <p:nvPr/>
            </p:nvSpPr>
            <p:spPr>
              <a:xfrm>
                <a:off x="534600" y="5065538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" name="Google Shape;389;p17"/>
              <p:cNvSpPr txBox="1"/>
              <p:nvPr/>
            </p:nvSpPr>
            <p:spPr>
              <a:xfrm>
                <a:off x="534600" y="5082688"/>
                <a:ext cx="2592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3</a:t>
                </a:r>
                <a:endParaRPr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grpSp>
          <p:nvGrpSpPr>
            <p:cNvPr id="390" name="Google Shape;390;p17"/>
            <p:cNvGrpSpPr/>
            <p:nvPr/>
          </p:nvGrpSpPr>
          <p:grpSpPr>
            <a:xfrm>
              <a:off x="2125275" y="5065538"/>
              <a:ext cx="259200" cy="259200"/>
              <a:chOff x="534600" y="5065538"/>
              <a:chExt cx="259200" cy="259200"/>
            </a:xfrm>
          </p:grpSpPr>
          <p:sp>
            <p:nvSpPr>
              <p:cNvPr id="391" name="Google Shape;391;p17"/>
              <p:cNvSpPr/>
              <p:nvPr/>
            </p:nvSpPr>
            <p:spPr>
              <a:xfrm>
                <a:off x="534600" y="5065538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" name="Google Shape;392;p17"/>
              <p:cNvSpPr txBox="1"/>
              <p:nvPr/>
            </p:nvSpPr>
            <p:spPr>
              <a:xfrm>
                <a:off x="534600" y="5082688"/>
                <a:ext cx="2592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4</a:t>
                </a:r>
                <a:endParaRPr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grpSp>
          <p:nvGrpSpPr>
            <p:cNvPr id="393" name="Google Shape;393;p17"/>
            <p:cNvGrpSpPr/>
            <p:nvPr/>
          </p:nvGrpSpPr>
          <p:grpSpPr>
            <a:xfrm>
              <a:off x="2515800" y="5065538"/>
              <a:ext cx="259200" cy="259200"/>
              <a:chOff x="534600" y="5065538"/>
              <a:chExt cx="259200" cy="259200"/>
            </a:xfrm>
          </p:grpSpPr>
          <p:sp>
            <p:nvSpPr>
              <p:cNvPr id="394" name="Google Shape;394;p17"/>
              <p:cNvSpPr/>
              <p:nvPr/>
            </p:nvSpPr>
            <p:spPr>
              <a:xfrm>
                <a:off x="534600" y="5065538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" name="Google Shape;395;p17"/>
              <p:cNvSpPr txBox="1"/>
              <p:nvPr/>
            </p:nvSpPr>
            <p:spPr>
              <a:xfrm>
                <a:off x="534600" y="5082688"/>
                <a:ext cx="2592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5</a:t>
                </a:r>
                <a:endParaRPr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grpSp>
          <p:nvGrpSpPr>
            <p:cNvPr id="396" name="Google Shape;396;p17"/>
            <p:cNvGrpSpPr/>
            <p:nvPr/>
          </p:nvGrpSpPr>
          <p:grpSpPr>
            <a:xfrm>
              <a:off x="2915850" y="5065538"/>
              <a:ext cx="259200" cy="259200"/>
              <a:chOff x="534600" y="5065538"/>
              <a:chExt cx="259200" cy="259200"/>
            </a:xfrm>
          </p:grpSpPr>
          <p:sp>
            <p:nvSpPr>
              <p:cNvPr id="397" name="Google Shape;397;p17"/>
              <p:cNvSpPr/>
              <p:nvPr/>
            </p:nvSpPr>
            <p:spPr>
              <a:xfrm>
                <a:off x="534600" y="5065538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" name="Google Shape;398;p17"/>
              <p:cNvSpPr txBox="1"/>
              <p:nvPr/>
            </p:nvSpPr>
            <p:spPr>
              <a:xfrm>
                <a:off x="534600" y="5082688"/>
                <a:ext cx="2592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6</a:t>
                </a:r>
                <a:endParaRPr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grpSp>
          <p:nvGrpSpPr>
            <p:cNvPr id="399" name="Google Shape;399;p17"/>
            <p:cNvGrpSpPr/>
            <p:nvPr/>
          </p:nvGrpSpPr>
          <p:grpSpPr>
            <a:xfrm>
              <a:off x="3315900" y="5065538"/>
              <a:ext cx="259200" cy="259200"/>
              <a:chOff x="534600" y="5065538"/>
              <a:chExt cx="259200" cy="259200"/>
            </a:xfrm>
          </p:grpSpPr>
          <p:sp>
            <p:nvSpPr>
              <p:cNvPr id="400" name="Google Shape;400;p17"/>
              <p:cNvSpPr/>
              <p:nvPr/>
            </p:nvSpPr>
            <p:spPr>
              <a:xfrm>
                <a:off x="534600" y="5065538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" name="Google Shape;401;p17"/>
              <p:cNvSpPr txBox="1"/>
              <p:nvPr/>
            </p:nvSpPr>
            <p:spPr>
              <a:xfrm>
                <a:off x="534600" y="5082688"/>
                <a:ext cx="2592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7</a:t>
                </a:r>
                <a:endParaRPr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grpSp>
          <p:nvGrpSpPr>
            <p:cNvPr id="402" name="Google Shape;402;p17"/>
            <p:cNvGrpSpPr/>
            <p:nvPr/>
          </p:nvGrpSpPr>
          <p:grpSpPr>
            <a:xfrm>
              <a:off x="3715950" y="5065538"/>
              <a:ext cx="259200" cy="259200"/>
              <a:chOff x="534600" y="5065538"/>
              <a:chExt cx="259200" cy="259200"/>
            </a:xfrm>
          </p:grpSpPr>
          <p:sp>
            <p:nvSpPr>
              <p:cNvPr id="403" name="Google Shape;403;p17"/>
              <p:cNvSpPr/>
              <p:nvPr/>
            </p:nvSpPr>
            <p:spPr>
              <a:xfrm>
                <a:off x="534600" y="5065538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" name="Google Shape;404;p17"/>
              <p:cNvSpPr txBox="1"/>
              <p:nvPr/>
            </p:nvSpPr>
            <p:spPr>
              <a:xfrm>
                <a:off x="534600" y="5082688"/>
                <a:ext cx="2592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8</a:t>
                </a:r>
                <a:endParaRPr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grpSp>
          <p:nvGrpSpPr>
            <p:cNvPr id="405" name="Google Shape;405;p17"/>
            <p:cNvGrpSpPr/>
            <p:nvPr/>
          </p:nvGrpSpPr>
          <p:grpSpPr>
            <a:xfrm>
              <a:off x="4106475" y="5065538"/>
              <a:ext cx="259200" cy="259200"/>
              <a:chOff x="534600" y="5065538"/>
              <a:chExt cx="259200" cy="259200"/>
            </a:xfrm>
          </p:grpSpPr>
          <p:sp>
            <p:nvSpPr>
              <p:cNvPr id="406" name="Google Shape;406;p17"/>
              <p:cNvSpPr/>
              <p:nvPr/>
            </p:nvSpPr>
            <p:spPr>
              <a:xfrm>
                <a:off x="534600" y="5065538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" name="Google Shape;407;p17"/>
              <p:cNvSpPr txBox="1"/>
              <p:nvPr/>
            </p:nvSpPr>
            <p:spPr>
              <a:xfrm>
                <a:off x="534600" y="5082688"/>
                <a:ext cx="2592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9</a:t>
                </a:r>
                <a:endParaRPr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grpSp>
          <p:nvGrpSpPr>
            <p:cNvPr id="408" name="Google Shape;408;p17"/>
            <p:cNvGrpSpPr/>
            <p:nvPr/>
          </p:nvGrpSpPr>
          <p:grpSpPr>
            <a:xfrm>
              <a:off x="4506525" y="5065538"/>
              <a:ext cx="259200" cy="259200"/>
              <a:chOff x="534600" y="5065538"/>
              <a:chExt cx="259200" cy="259200"/>
            </a:xfrm>
          </p:grpSpPr>
          <p:sp>
            <p:nvSpPr>
              <p:cNvPr id="409" name="Google Shape;409;p17"/>
              <p:cNvSpPr/>
              <p:nvPr/>
            </p:nvSpPr>
            <p:spPr>
              <a:xfrm>
                <a:off x="534600" y="5065538"/>
                <a:ext cx="259200" cy="259200"/>
              </a:xfrm>
              <a:prstGeom prst="ellipse">
                <a:avLst/>
              </a:prstGeom>
              <a:noFill/>
              <a:ln cap="flat" cmpd="sng" w="190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" name="Google Shape;410;p17"/>
              <p:cNvSpPr txBox="1"/>
              <p:nvPr/>
            </p:nvSpPr>
            <p:spPr>
              <a:xfrm>
                <a:off x="534600" y="5082688"/>
                <a:ext cx="2592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1D1D1B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10</a:t>
                </a:r>
                <a:endParaRPr>
                  <a:solidFill>
                    <a:srgbClr val="1D1D1B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</p:grpSp>
      <p:grpSp>
        <p:nvGrpSpPr>
          <p:cNvPr id="411" name="Google Shape;411;p17"/>
          <p:cNvGrpSpPr/>
          <p:nvPr/>
        </p:nvGrpSpPr>
        <p:grpSpPr>
          <a:xfrm>
            <a:off x="172875" y="6584925"/>
            <a:ext cx="7387025" cy="4107076"/>
            <a:chOff x="172875" y="6584925"/>
            <a:chExt cx="7387025" cy="4107076"/>
          </a:xfrm>
        </p:grpSpPr>
        <p:pic>
          <p:nvPicPr>
            <p:cNvPr id="412" name="Google Shape;412;p17"/>
            <p:cNvPicPr preferRelativeResize="0"/>
            <p:nvPr/>
          </p:nvPicPr>
          <p:blipFill rotWithShape="1">
            <a:blip r:embed="rId3">
              <a:alphaModFix/>
            </a:blip>
            <a:srcRect b="2987" l="0" r="0" t="0"/>
            <a:stretch/>
          </p:blipFill>
          <p:spPr>
            <a:xfrm>
              <a:off x="1246350" y="6584925"/>
              <a:ext cx="5049673" cy="41070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3" name="Google Shape;413;p17"/>
            <p:cNvSpPr/>
            <p:nvPr/>
          </p:nvSpPr>
          <p:spPr>
            <a:xfrm>
              <a:off x="5462600" y="7691450"/>
              <a:ext cx="2097300" cy="232500"/>
            </a:xfrm>
            <a:prstGeom prst="rect">
              <a:avLst/>
            </a:prstGeom>
            <a:solidFill>
              <a:srgbClr val="BCE4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14" name="Google Shape;414;p17"/>
            <p:cNvPicPr preferRelativeResize="0"/>
            <p:nvPr/>
          </p:nvPicPr>
          <p:blipFill rotWithShape="1">
            <a:blip r:embed="rId4">
              <a:alphaModFix/>
            </a:blip>
            <a:srcRect b="69940" l="0" r="0" t="0"/>
            <a:stretch/>
          </p:blipFill>
          <p:spPr>
            <a:xfrm>
              <a:off x="172875" y="9734550"/>
              <a:ext cx="3185174" cy="9574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5" name="Google Shape;415;p17"/>
          <p:cNvGrpSpPr/>
          <p:nvPr/>
        </p:nvGrpSpPr>
        <p:grpSpPr>
          <a:xfrm>
            <a:off x="518400" y="881475"/>
            <a:ext cx="7041600" cy="6106372"/>
            <a:chOff x="518400" y="881475"/>
            <a:chExt cx="7041600" cy="6106372"/>
          </a:xfrm>
        </p:grpSpPr>
        <p:pic>
          <p:nvPicPr>
            <p:cNvPr id="416" name="Google Shape;416;p17"/>
            <p:cNvPicPr preferRelativeResize="0"/>
            <p:nvPr/>
          </p:nvPicPr>
          <p:blipFill rotWithShape="1">
            <a:blip r:embed="rId5">
              <a:alphaModFix/>
            </a:blip>
            <a:srcRect b="-2291" l="0" r="0" t="0"/>
            <a:stretch/>
          </p:blipFill>
          <p:spPr>
            <a:xfrm>
              <a:off x="518400" y="5991222"/>
              <a:ext cx="974325" cy="996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7" name="Google Shape;417;p17"/>
            <p:cNvPicPr preferRelativeResize="0"/>
            <p:nvPr/>
          </p:nvPicPr>
          <p:blipFill rotWithShape="1">
            <a:blip r:embed="rId6">
              <a:alphaModFix/>
            </a:blip>
            <a:srcRect b="0" l="0" r="51212" t="0"/>
            <a:stretch/>
          </p:blipFill>
          <p:spPr>
            <a:xfrm>
              <a:off x="6296025" y="881475"/>
              <a:ext cx="1263975" cy="258757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