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7560000" cx="10692000"/>
  <p:notesSz cx="7560000" cy="10692000"/>
  <p:embeddedFontLst>
    <p:embeddedFont>
      <p:font typeface="Abril Fatface"/>
      <p:regular r:id="rId7"/>
    </p:embeddedFont>
    <p:embeddedFont>
      <p:font typeface="Cinzel"/>
      <p:regular r:id="rId8"/>
      <p:bold r:id="rId9"/>
    </p:embeddedFont>
    <p:embeddedFont>
      <p:font typeface="Rye"/>
      <p:regular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83">
          <p15:clr>
            <a:srgbClr val="747775"/>
          </p15:clr>
        </p15:guide>
        <p15:guide id="2" orient="horz" pos="283">
          <p15:clr>
            <a:srgbClr val="747775"/>
          </p15:clr>
        </p15:guide>
        <p15:guide id="3" orient="horz" pos="4479">
          <p15:clr>
            <a:srgbClr val="747775"/>
          </p15:clr>
        </p15:guide>
        <p15:guide id="4" pos="6452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3"/>
        <p:guide pos="283" orient="horz"/>
        <p:guide pos="4479" orient="horz"/>
        <p:guide pos="645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font" Target="fonts/Rye-regular.fntdata"/><Relationship Id="rId9" Type="http://schemas.openxmlformats.org/officeDocument/2006/relationships/font" Target="fonts/Cinzel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AbrilFatface-regular.fntdata"/><Relationship Id="rId8" Type="http://schemas.openxmlformats.org/officeDocument/2006/relationships/font" Target="fonts/Cinzel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10692000" cy="7560000"/>
          </a:xfrm>
          <a:prstGeom prst="rect">
            <a:avLst/>
          </a:prstGeom>
          <a:solidFill>
            <a:srgbClr val="DDE2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775" y="182000"/>
            <a:ext cx="10378450" cy="719599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450000" y="450000"/>
            <a:ext cx="9792000" cy="66600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2F656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000" y="459621"/>
            <a:ext cx="9792000" cy="664114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1199250" y="1100679"/>
            <a:ext cx="8293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6600">
                <a:solidFill>
                  <a:srgbClr val="3A463E"/>
                </a:solidFill>
                <a:latin typeface="Rye"/>
                <a:ea typeface="Rye"/>
                <a:cs typeface="Rye"/>
                <a:sym typeface="Rye"/>
              </a:rPr>
              <a:t>Stock Certificate</a:t>
            </a:r>
            <a:endParaRPr sz="6600">
              <a:solidFill>
                <a:srgbClr val="3A463E"/>
              </a:solidFill>
              <a:latin typeface="Rye"/>
              <a:ea typeface="Rye"/>
              <a:cs typeface="Rye"/>
              <a:sym typeface="Rye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3282300" y="2110133"/>
            <a:ext cx="4127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Cinzel"/>
                <a:ea typeface="Cinzel"/>
                <a:cs typeface="Cinzel"/>
                <a:sym typeface="Cinzel"/>
              </a:rPr>
              <a:t>THIS IS TO CERTIFY THAT</a:t>
            </a:r>
            <a:endParaRPr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2575050" y="2875971"/>
            <a:ext cx="5541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600">
                <a:solidFill>
                  <a:srgbClr val="3A463E"/>
                </a:solidFill>
                <a:latin typeface="Abril Fatface"/>
                <a:ea typeface="Abril Fatface"/>
                <a:cs typeface="Abril Fatface"/>
                <a:sym typeface="Abril Fatface"/>
              </a:rPr>
              <a:t>Name Here</a:t>
            </a:r>
            <a:endParaRPr sz="4600">
              <a:solidFill>
                <a:srgbClr val="3A463E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cxnSp>
        <p:nvCxnSpPr>
          <p:cNvPr id="61" name="Google Shape;61;p13"/>
          <p:cNvCxnSpPr/>
          <p:nvPr/>
        </p:nvCxnSpPr>
        <p:spPr>
          <a:xfrm>
            <a:off x="3416935" y="3618336"/>
            <a:ext cx="3935100" cy="0"/>
          </a:xfrm>
          <a:prstGeom prst="straightConnector1">
            <a:avLst/>
          </a:prstGeom>
          <a:noFill/>
          <a:ln cap="flat" cmpd="sng" w="19050">
            <a:solidFill>
              <a:srgbClr val="3A463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Google Shape;62;p13"/>
          <p:cNvSpPr txBox="1"/>
          <p:nvPr/>
        </p:nvSpPr>
        <p:spPr>
          <a:xfrm>
            <a:off x="2225175" y="3889250"/>
            <a:ext cx="62415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100">
                <a:latin typeface="Cinzel"/>
                <a:ea typeface="Cinzel"/>
                <a:cs typeface="Cinzel"/>
                <a:sym typeface="Cinzel"/>
              </a:rPr>
              <a:t>IS THE OWNER OF 100 SHARES OF STOCK</a:t>
            </a:r>
            <a:endParaRPr sz="2100">
              <a:latin typeface="Cinzel"/>
              <a:ea typeface="Cinzel"/>
              <a:cs typeface="Cinzel"/>
              <a:sym typeface="Cinze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latin typeface="Cinzel"/>
                <a:ea typeface="Cinzel"/>
                <a:cs typeface="Cinzel"/>
                <a:sym typeface="Cinzel"/>
              </a:rPr>
              <a:t>OF NAME COMPANY</a:t>
            </a:r>
            <a:endParaRPr sz="2100"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2225250" y="5082264"/>
            <a:ext cx="62415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Cinzel"/>
                <a:ea typeface="Cinzel"/>
                <a:cs typeface="Cinzel"/>
                <a:sym typeface="Cinzel"/>
              </a:rPr>
              <a:t>ON THIS THE 15TH DAY OF JULY, IN THE YEAR 2025.</a:t>
            </a:r>
            <a:endParaRPr>
              <a:latin typeface="Cinzel"/>
              <a:ea typeface="Cinzel"/>
              <a:cs typeface="Cinzel"/>
              <a:sym typeface="Cinzel"/>
            </a:endParaRPr>
          </a:p>
        </p:txBody>
      </p:sp>
      <p:grpSp>
        <p:nvGrpSpPr>
          <p:cNvPr id="64" name="Google Shape;64;p13"/>
          <p:cNvGrpSpPr/>
          <p:nvPr/>
        </p:nvGrpSpPr>
        <p:grpSpPr>
          <a:xfrm>
            <a:off x="1830039" y="6340379"/>
            <a:ext cx="7031921" cy="235169"/>
            <a:chOff x="1828625" y="6340379"/>
            <a:chExt cx="7031921" cy="235169"/>
          </a:xfrm>
        </p:grpSpPr>
        <p:grpSp>
          <p:nvGrpSpPr>
            <p:cNvPr id="65" name="Google Shape;65;p13"/>
            <p:cNvGrpSpPr/>
            <p:nvPr/>
          </p:nvGrpSpPr>
          <p:grpSpPr>
            <a:xfrm>
              <a:off x="1828625" y="6340379"/>
              <a:ext cx="1903800" cy="235169"/>
              <a:chOff x="1828625" y="6340379"/>
              <a:chExt cx="1903800" cy="235169"/>
            </a:xfrm>
          </p:grpSpPr>
          <p:cxnSp>
            <p:nvCxnSpPr>
              <p:cNvPr id="66" name="Google Shape;66;p13"/>
              <p:cNvCxnSpPr/>
              <p:nvPr/>
            </p:nvCxnSpPr>
            <p:spPr>
              <a:xfrm>
                <a:off x="1895375" y="6340379"/>
                <a:ext cx="17703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67" name="Google Shape;67;p13"/>
              <p:cNvSpPr txBox="1"/>
              <p:nvPr/>
            </p:nvSpPr>
            <p:spPr>
              <a:xfrm>
                <a:off x="1828625" y="6390748"/>
                <a:ext cx="19038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Cinzel"/>
                    <a:ea typeface="Cinzel"/>
                    <a:cs typeface="Cinzel"/>
                    <a:sym typeface="Cinzel"/>
                  </a:rPr>
                  <a:t>SIGNATURE</a:t>
                </a:r>
                <a:endParaRPr sz="1200">
                  <a:latin typeface="Cinzel"/>
                  <a:ea typeface="Cinzel"/>
                  <a:cs typeface="Cinzel"/>
                  <a:sym typeface="Cinzel"/>
                </a:endParaRPr>
              </a:p>
            </p:txBody>
          </p:sp>
        </p:grpSp>
        <p:grpSp>
          <p:nvGrpSpPr>
            <p:cNvPr id="68" name="Google Shape;68;p13"/>
            <p:cNvGrpSpPr/>
            <p:nvPr/>
          </p:nvGrpSpPr>
          <p:grpSpPr>
            <a:xfrm>
              <a:off x="6956746" y="6340379"/>
              <a:ext cx="1903800" cy="235169"/>
              <a:chOff x="1828625" y="6340379"/>
              <a:chExt cx="1903800" cy="235169"/>
            </a:xfrm>
          </p:grpSpPr>
          <p:cxnSp>
            <p:nvCxnSpPr>
              <p:cNvPr id="69" name="Google Shape;69;p13"/>
              <p:cNvCxnSpPr/>
              <p:nvPr/>
            </p:nvCxnSpPr>
            <p:spPr>
              <a:xfrm>
                <a:off x="1895375" y="6340379"/>
                <a:ext cx="17703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70" name="Google Shape;70;p13"/>
              <p:cNvSpPr txBox="1"/>
              <p:nvPr/>
            </p:nvSpPr>
            <p:spPr>
              <a:xfrm>
                <a:off x="1828625" y="6390748"/>
                <a:ext cx="19038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Cinzel"/>
                    <a:ea typeface="Cinzel"/>
                    <a:cs typeface="Cinzel"/>
                    <a:sym typeface="Cinzel"/>
                  </a:rPr>
                  <a:t>SIGNATURE</a:t>
                </a:r>
                <a:endParaRPr sz="1200">
                  <a:latin typeface="Cinzel"/>
                  <a:ea typeface="Cinzel"/>
                  <a:cs typeface="Cinzel"/>
                  <a:sym typeface="Cinzel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