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0400"/>
  <p:notesSz cx="6858000" cy="9144000"/>
  <p:embeddedFontLst>
    <p:embeddedFont>
      <p:font typeface="Lato"/>
      <p:regular r:id="rId8"/>
      <p:bold r:id="rId9"/>
      <p:italic r:id="rId10"/>
      <p:boldItalic r:id="rId11"/>
    </p:embeddedFont>
    <p:embeddedFont>
      <p:font typeface="Bebas Neue"/>
      <p:regular r:id="rId12"/>
    </p:embeddedFont>
    <p:embeddedFont>
      <p:font typeface="Dancing Script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78">
          <p15:clr>
            <a:srgbClr val="A4A3A4"/>
          </p15:clr>
        </p15:guide>
        <p15:guide id="2" pos="1008">
          <p15:clr>
            <a:srgbClr val="A4A3A4"/>
          </p15:clr>
        </p15:guide>
        <p15:guide id="3" pos="1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78" orient="horz"/>
        <p:guide pos="1008"/>
        <p:guide pos="1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13" Type="http://schemas.openxmlformats.org/officeDocument/2006/relationships/font" Target="fonts/DancingScript-regular.fntdata"/><Relationship Id="rId12" Type="http://schemas.openxmlformats.org/officeDocument/2006/relationships/font" Target="fonts/BebasNeue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Lato-bold.fntdata"/><Relationship Id="rId14" Type="http://schemas.openxmlformats.org/officeDocument/2006/relationships/font" Target="fonts/DancingScript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07011c2db0_0_7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107011c2db0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098" y="265780"/>
            <a:ext cx="2982300" cy="7326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095" y="1011656"/>
            <a:ext cx="2982300" cy="282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095" y="394837"/>
            <a:ext cx="2982300" cy="7008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095" y="1125204"/>
            <a:ext cx="2982300" cy="4644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095" y="767757"/>
            <a:ext cx="2982300" cy="3006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095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1340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095" y="198324"/>
            <a:ext cx="982800" cy="2697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095" y="496025"/>
            <a:ext cx="982800" cy="1134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588" y="160683"/>
            <a:ext cx="2228700" cy="1460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0200" y="-45"/>
            <a:ext cx="16002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00" lIns="32200" spcFirstLastPara="1" rIns="32200" wrap="square" tIns="32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2925" y="440188"/>
            <a:ext cx="1415700" cy="5292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2925" y="1000573"/>
            <a:ext cx="1415700" cy="4410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28825" y="258462"/>
            <a:ext cx="1343100" cy="1319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095" y="1510127"/>
            <a:ext cx="2099700" cy="2160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0900" y="113325"/>
            <a:ext cx="2658599" cy="1609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30228" y="288378"/>
            <a:ext cx="1217300" cy="1250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10322" y="501745"/>
            <a:ext cx="809850" cy="834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72911" y="361905"/>
            <a:ext cx="893300" cy="10904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 rot="-608322">
            <a:off x="701129" y="268750"/>
            <a:ext cx="2368891" cy="92342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800">
                <a:solidFill>
                  <a:srgbClr val="D35C3E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Treutel</a:t>
            </a:r>
            <a:endParaRPr b="1" sz="4800">
              <a:solidFill>
                <a:srgbClr val="D35C3E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>
          <a:blip r:embed="rId3">
            <a:alphaModFix amt="30000"/>
          </a:blip>
          <a:stretch>
            <a:fillRect/>
          </a:stretch>
        </p:blipFill>
        <p:spPr>
          <a:xfrm>
            <a:off x="210350" y="94961"/>
            <a:ext cx="2831149" cy="16547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4" name="Google Shape;64;p14"/>
          <p:cNvGrpSpPr/>
          <p:nvPr/>
        </p:nvGrpSpPr>
        <p:grpSpPr>
          <a:xfrm>
            <a:off x="1679000" y="26532"/>
            <a:ext cx="1944705" cy="1144673"/>
            <a:chOff x="-1159854" y="-21386"/>
            <a:chExt cx="2499300" cy="1471113"/>
          </a:xfrm>
        </p:grpSpPr>
        <p:pic>
          <p:nvPicPr>
            <p:cNvPr id="65" name="Google Shape;65;p1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-762622" y="199103"/>
              <a:ext cx="1217300" cy="12506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6" name="Google Shape;66;p14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-582528" y="412470"/>
              <a:ext cx="809850" cy="8347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7" name="Google Shape;67;p14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-619939" y="272630"/>
              <a:ext cx="893300" cy="1090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8" name="Google Shape;68;p14"/>
            <p:cNvSpPr txBox="1"/>
            <p:nvPr/>
          </p:nvSpPr>
          <p:spPr>
            <a:xfrm rot="-608322">
              <a:off x="-1094649" y="179677"/>
              <a:ext cx="2368891" cy="9493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D35C3E"/>
                  </a:solidFill>
                  <a:latin typeface="Dancing Script"/>
                  <a:ea typeface="Dancing Script"/>
                  <a:cs typeface="Dancing Script"/>
                  <a:sym typeface="Dancing Script"/>
                </a:rPr>
                <a:t>Treutel</a:t>
              </a:r>
              <a:endParaRPr b="1" sz="3600">
                <a:solidFill>
                  <a:srgbClr val="D35C3E"/>
                </a:solidFill>
                <a:latin typeface="Dancing Script"/>
                <a:ea typeface="Dancing Script"/>
                <a:cs typeface="Dancing Script"/>
                <a:sym typeface="Dancing Script"/>
              </a:endParaRPr>
            </a:p>
          </p:txBody>
        </p:sp>
      </p:grpSp>
      <p:sp>
        <p:nvSpPr>
          <p:cNvPr id="69" name="Google Shape;69;p14"/>
          <p:cNvSpPr txBox="1"/>
          <p:nvPr/>
        </p:nvSpPr>
        <p:spPr>
          <a:xfrm>
            <a:off x="227709" y="167147"/>
            <a:ext cx="16575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500">
                <a:solidFill>
                  <a:srgbClr val="3C3C3B"/>
                </a:solidFill>
                <a:latin typeface="Bebas Neue"/>
                <a:ea typeface="Bebas Neue"/>
                <a:cs typeface="Bebas Neue"/>
                <a:sym typeface="Bebas Neue"/>
              </a:rPr>
              <a:t>Mohamed</a:t>
            </a:r>
            <a:endParaRPr sz="2500">
              <a:solidFill>
                <a:srgbClr val="3C3C3B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>
                <a:solidFill>
                  <a:srgbClr val="3C3C3B"/>
                </a:solidFill>
                <a:latin typeface="Bebas Neue"/>
                <a:ea typeface="Bebas Neue"/>
                <a:cs typeface="Bebas Neue"/>
                <a:sym typeface="Bebas Neue"/>
              </a:rPr>
              <a:t>Treutel</a:t>
            </a:r>
            <a:endParaRPr sz="2500">
              <a:solidFill>
                <a:srgbClr val="3C3C3B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227703" y="790001"/>
            <a:ext cx="10587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D35C3E"/>
                </a:solidFill>
                <a:latin typeface="Lato"/>
                <a:ea typeface="Lato"/>
                <a:cs typeface="Lato"/>
                <a:sym typeface="Lato"/>
              </a:rPr>
              <a:t>Master Chef</a:t>
            </a:r>
            <a:endParaRPr b="1" sz="1000">
              <a:solidFill>
                <a:srgbClr val="D35C3E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227699" y="1080639"/>
            <a:ext cx="1487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3C3C3B"/>
                </a:solidFill>
                <a:latin typeface="Lato"/>
                <a:ea typeface="Lato"/>
                <a:cs typeface="Lato"/>
                <a:sym typeface="Lato"/>
              </a:rPr>
              <a:t>86735 Floyd River, Rempelhaven</a:t>
            </a:r>
            <a:endParaRPr sz="800">
              <a:solidFill>
                <a:srgbClr val="3C3C3B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3C3C3B"/>
                </a:solidFill>
                <a:latin typeface="Lato"/>
                <a:ea typeface="Lato"/>
                <a:cs typeface="Lato"/>
                <a:sym typeface="Lato"/>
              </a:rPr>
              <a:t>Bilzen, 12852</a:t>
            </a:r>
            <a:endParaRPr sz="800">
              <a:solidFill>
                <a:srgbClr val="3C3C3B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227700" y="1359875"/>
            <a:ext cx="12141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3C3C3B"/>
                </a:solidFill>
                <a:latin typeface="Lato"/>
                <a:ea typeface="Lato"/>
                <a:cs typeface="Lato"/>
                <a:sym typeface="Lato"/>
              </a:rPr>
              <a:t>+1 234-567-8901</a:t>
            </a:r>
            <a:endParaRPr b="1" sz="1000">
              <a:solidFill>
                <a:srgbClr val="3C3C3B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3" name="Google Shape;73;p14"/>
          <p:cNvSpPr txBox="1"/>
          <p:nvPr/>
        </p:nvSpPr>
        <p:spPr>
          <a:xfrm>
            <a:off x="227700" y="1570743"/>
            <a:ext cx="12141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3C3C3B"/>
                </a:solidFill>
                <a:latin typeface="Lato"/>
                <a:ea typeface="Lato"/>
                <a:cs typeface="Lato"/>
                <a:sym typeface="Lato"/>
              </a:rPr>
              <a:t>example@mail.com</a:t>
            </a:r>
            <a:endParaRPr sz="800">
              <a:solidFill>
                <a:srgbClr val="3C3C3B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4" name="Google Shape;74;p14"/>
          <p:cNvSpPr txBox="1"/>
          <p:nvPr/>
        </p:nvSpPr>
        <p:spPr>
          <a:xfrm>
            <a:off x="1780177" y="1570743"/>
            <a:ext cx="12141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D35C3E"/>
                </a:solidFill>
                <a:latin typeface="Lato"/>
                <a:ea typeface="Lato"/>
                <a:cs typeface="Lato"/>
                <a:sym typeface="Lato"/>
              </a:rPr>
              <a:t>www.example.com</a:t>
            </a:r>
            <a:endParaRPr sz="800">
              <a:solidFill>
                <a:srgbClr val="D35C3E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