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edium"/>
      <p:regular r:id="rId7"/>
      <p:bold r:id="rId8"/>
      <p:italic r:id="rId9"/>
      <p:boldItalic r:id="rId10"/>
    </p:embeddedFont>
    <p:embeddedFont>
      <p:font typeface="Roboto"/>
      <p:regular r:id="rId11"/>
      <p:bold r:id="rId12"/>
      <p:italic r:id="rId13"/>
      <p:boldItalic r:id="rId14"/>
    </p:embeddedFont>
    <p:embeddedFont>
      <p:font typeface="Robo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80">
          <p15:clr>
            <a:srgbClr val="A4A3A4"/>
          </p15:clr>
        </p15:guide>
        <p15:guide id="2" pos="4277">
          <p15:clr>
            <a:srgbClr val="A4A3A4"/>
          </p15:clr>
        </p15:guide>
        <p15:guide id="3" pos="48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80" orient="horz"/>
        <p:guide pos="4277"/>
        <p:guide pos="48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RobotoMedium-bold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edium-italic.fntdata"/><Relationship Id="rId15" Type="http://schemas.openxmlformats.org/officeDocument/2006/relationships/font" Target="fonts/RobotoLight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RobotoLight-italic.fntdata"/><Relationship Id="rId16" Type="http://schemas.openxmlformats.org/officeDocument/2006/relationships/font" Target="fonts/Roboto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Light-boldItalic.fntdata"/><Relationship Id="rId7" Type="http://schemas.openxmlformats.org/officeDocument/2006/relationships/font" Target="fonts/RobotoMedium-regular.fntdata"/><Relationship Id="rId8" Type="http://schemas.openxmlformats.org/officeDocument/2006/relationships/font" Target="fonts/Robot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6687" l="0" r="15211" t="0"/>
          <a:stretch/>
        </p:blipFill>
        <p:spPr>
          <a:xfrm>
            <a:off x="3512625" y="6194225"/>
            <a:ext cx="4047374" cy="4505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15247" l="20634" r="0" t="0"/>
          <a:stretch/>
        </p:blipFill>
        <p:spPr>
          <a:xfrm>
            <a:off x="0" y="7246500"/>
            <a:ext cx="3327300" cy="344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15182" r="0" t="27546"/>
          <a:stretch/>
        </p:blipFill>
        <p:spPr>
          <a:xfrm>
            <a:off x="0" y="0"/>
            <a:ext cx="2615475" cy="18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/>
          </a:blip>
          <a:srcRect b="0" l="0" r="16756" t="21191"/>
          <a:stretch/>
        </p:blipFill>
        <p:spPr>
          <a:xfrm>
            <a:off x="3512625" y="0"/>
            <a:ext cx="4047376" cy="217404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728897" y="725349"/>
            <a:ext cx="4105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Roboto Medium"/>
                <a:ea typeface="Roboto Medium"/>
                <a:cs typeface="Roboto Medium"/>
                <a:sym typeface="Roboto Medium"/>
              </a:rPr>
              <a:t>NAME OF MEETING</a:t>
            </a:r>
            <a:endParaRPr sz="28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95374" y="1173916"/>
            <a:ext cx="2372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5775A"/>
                </a:solidFill>
                <a:latin typeface="Roboto"/>
                <a:ea typeface="Roboto"/>
                <a:cs typeface="Roboto"/>
                <a:sym typeface="Roboto"/>
              </a:rPr>
              <a:t>MEETING NOTES</a:t>
            </a:r>
            <a:endParaRPr>
              <a:solidFill>
                <a:srgbClr val="95775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776950" y="1653700"/>
            <a:ext cx="6009000" cy="940900"/>
            <a:chOff x="776950" y="1653700"/>
            <a:chExt cx="6009000" cy="940900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776950" y="165370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1143525" y="1715625"/>
              <a:ext cx="115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 Light"/>
                  <a:ea typeface="Roboto Light"/>
                  <a:cs typeface="Roboto Light"/>
                  <a:sym typeface="Roboto Light"/>
                </a:rPr>
                <a:t>Date :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1143525" y="1915869"/>
              <a:ext cx="115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 Light"/>
                  <a:ea typeface="Roboto Light"/>
                  <a:cs typeface="Roboto Light"/>
                  <a:sym typeface="Roboto Light"/>
                </a:rPr>
                <a:t>Start time :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143525" y="2116113"/>
              <a:ext cx="115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 Light"/>
                  <a:ea typeface="Roboto Light"/>
                  <a:cs typeface="Roboto Light"/>
                  <a:sym typeface="Roboto Light"/>
                </a:rPr>
                <a:t>End time :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143525" y="2316357"/>
              <a:ext cx="115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 Light"/>
                  <a:ea typeface="Roboto Light"/>
                  <a:cs typeface="Roboto Light"/>
                  <a:sym typeface="Roboto Light"/>
                </a:rPr>
                <a:t>Location :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776950" y="259460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776950" y="2776630"/>
            <a:ext cx="6009000" cy="1493045"/>
            <a:chOff x="776950" y="2776631"/>
            <a:chExt cx="6009000" cy="1493045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776950" y="315057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 txBox="1"/>
            <p:nvPr/>
          </p:nvSpPr>
          <p:spPr>
            <a:xfrm>
              <a:off x="997398" y="2776631"/>
              <a:ext cx="115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5775A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Meeting goals :</a:t>
              </a:r>
              <a:endParaRPr sz="1200">
                <a:solidFill>
                  <a:srgbClr val="95775A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70" name="Google Shape;70;p13"/>
            <p:cNvCxnSpPr/>
            <p:nvPr/>
          </p:nvCxnSpPr>
          <p:spPr>
            <a:xfrm>
              <a:off x="776950" y="343215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776950" y="370655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776950" y="398812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776950" y="426967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3"/>
            <p:cNvSpPr txBox="1"/>
            <p:nvPr/>
          </p:nvSpPr>
          <p:spPr>
            <a:xfrm>
              <a:off x="997399" y="318827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a.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997399" y="3466260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</a:t>
              </a: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997399" y="374424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</a:t>
              </a: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997399" y="4022230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d</a:t>
              </a: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776950" y="4451675"/>
            <a:ext cx="6009000" cy="1202290"/>
            <a:chOff x="776950" y="4451675"/>
            <a:chExt cx="6009000" cy="120229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997401" y="4451675"/>
              <a:ext cx="1572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5775A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Prework - assignment :</a:t>
              </a:r>
              <a:endParaRPr sz="1200">
                <a:solidFill>
                  <a:srgbClr val="95775A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776950" y="509799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776950" y="537239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776950" y="565396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997399" y="485411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a.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997399" y="5132100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997399" y="541008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86" name="Google Shape;86;p13"/>
            <p:cNvCxnSpPr/>
            <p:nvPr/>
          </p:nvCxnSpPr>
          <p:spPr>
            <a:xfrm>
              <a:off x="776950" y="4824321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7" name="Google Shape;87;p13"/>
          <p:cNvGrpSpPr/>
          <p:nvPr/>
        </p:nvGrpSpPr>
        <p:grpSpPr>
          <a:xfrm>
            <a:off x="776950" y="5841650"/>
            <a:ext cx="6009000" cy="2327065"/>
            <a:chOff x="776950" y="5841650"/>
            <a:chExt cx="6009000" cy="2327065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997400" y="5841650"/>
              <a:ext cx="784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5775A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Time</a:t>
              </a:r>
              <a:endParaRPr sz="1200">
                <a:solidFill>
                  <a:srgbClr val="95775A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2216277" y="5841650"/>
              <a:ext cx="1005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5775A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Discussion</a:t>
              </a:r>
              <a:endParaRPr sz="1200">
                <a:solidFill>
                  <a:srgbClr val="95775A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90" name="Google Shape;90;p13"/>
            <p:cNvCxnSpPr/>
            <p:nvPr/>
          </p:nvCxnSpPr>
          <p:spPr>
            <a:xfrm>
              <a:off x="776950" y="621412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776950" y="649570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776950" y="677010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776950" y="705167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776950" y="733322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5" name="Google Shape;95;p13"/>
            <p:cNvSpPr txBox="1"/>
            <p:nvPr/>
          </p:nvSpPr>
          <p:spPr>
            <a:xfrm>
              <a:off x="997399" y="625182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a.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997399" y="6529810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997399" y="680779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997399" y="7085780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d.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99" name="Google Shape;99;p13"/>
            <p:cNvCxnSpPr/>
            <p:nvPr/>
          </p:nvCxnSpPr>
          <p:spPr>
            <a:xfrm>
              <a:off x="776950" y="761274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776950" y="7887140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776950" y="8168715"/>
              <a:ext cx="60090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" name="Google Shape;102;p13"/>
            <p:cNvSpPr txBox="1"/>
            <p:nvPr/>
          </p:nvSpPr>
          <p:spPr>
            <a:xfrm>
              <a:off x="997399" y="736886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a.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997399" y="7646850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997399" y="7924835"/>
              <a:ext cx="29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c.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776950" y="8351284"/>
            <a:ext cx="3008100" cy="1209989"/>
            <a:chOff x="776950" y="8351284"/>
            <a:chExt cx="3008100" cy="1209989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997400" y="8351284"/>
              <a:ext cx="784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5775A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Notes :</a:t>
              </a:r>
              <a:endParaRPr sz="1200">
                <a:solidFill>
                  <a:srgbClr val="95775A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776950" y="8718625"/>
              <a:ext cx="30081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776950" y="9000203"/>
              <a:ext cx="30081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776950" y="9281755"/>
              <a:ext cx="30081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776950" y="9561273"/>
              <a:ext cx="3008100" cy="0"/>
            </a:xfrm>
            <a:prstGeom prst="straightConnector1">
              <a:avLst/>
            </a:prstGeom>
            <a:noFill/>
            <a:ln cap="flat" cmpd="sng" w="9525">
              <a:solidFill>
                <a:srgbClr val="E6E3E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11" name="Google Shape;111;p13"/>
          <p:cNvCxnSpPr/>
          <p:nvPr/>
        </p:nvCxnSpPr>
        <p:spPr>
          <a:xfrm>
            <a:off x="776950" y="9835675"/>
            <a:ext cx="3008100" cy="0"/>
          </a:xfrm>
          <a:prstGeom prst="straightConnector1">
            <a:avLst/>
          </a:prstGeom>
          <a:noFill/>
          <a:ln cap="flat" cmpd="sng" w="9525">
            <a:solidFill>
              <a:srgbClr val="E6E3E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2" name="Google Shape;11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98517" y="7883569"/>
            <a:ext cx="3742299" cy="275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