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21945600" cx="16459200"/>
  <p:notesSz cx="6858000" cy="9144000"/>
  <p:embeddedFontLst>
    <p:embeddedFont>
      <p:font typeface="Sacramento"/>
      <p:regular r:id="rId6"/>
    </p:embeddedFont>
    <p:embeddedFont>
      <p:font typeface="EB Garamond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font" Target="fonts/EBGaramond-boldItalic.fntdata"/><Relationship Id="rId9" Type="http://schemas.openxmlformats.org/officeDocument/2006/relationships/font" Target="fonts/EBGaramond-italic.fntdata"/><Relationship Id="rId5" Type="http://schemas.openxmlformats.org/officeDocument/2006/relationships/slide" Target="slides/slide1.xml"/><Relationship Id="rId6" Type="http://schemas.openxmlformats.org/officeDocument/2006/relationships/font" Target="fonts/Sacramento-regular.fntdata"/><Relationship Id="rId7" Type="http://schemas.openxmlformats.org/officeDocument/2006/relationships/font" Target="fonts/EBGaramond-regular.fntdata"/><Relationship Id="rId8" Type="http://schemas.openxmlformats.org/officeDocument/2006/relationships/font" Target="fonts/EBGaramon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61075" y="3176853"/>
            <a:ext cx="15337200" cy="8757900"/>
          </a:xfrm>
          <a:prstGeom prst="rect">
            <a:avLst/>
          </a:prstGeom>
        </p:spPr>
        <p:txBody>
          <a:bodyPr anchorCtr="0" anchor="b" bIns="239725" lIns="239725" spcFirstLastPara="1" rIns="239725" wrap="square" tIns="239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61060" y="12092267"/>
            <a:ext cx="15337200" cy="33819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561060" y="4719467"/>
            <a:ext cx="15337200" cy="8377500"/>
          </a:xfrm>
          <a:prstGeom prst="rect">
            <a:avLst/>
          </a:prstGeom>
        </p:spPr>
        <p:txBody>
          <a:bodyPr anchorCtr="0" anchor="b" bIns="239725" lIns="239725" spcFirstLastPara="1" rIns="239725" wrap="square" tIns="239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561060" y="13449493"/>
            <a:ext cx="15337200" cy="55500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indent="-527050" lvl="0" marL="457200" algn="ctr"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1pPr>
            <a:lvl2pPr indent="-463550" lvl="1" marL="9144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561060" y="9176960"/>
            <a:ext cx="15337200" cy="35916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1pPr>
            <a:lvl2pPr lvl="1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2pPr>
            <a:lvl3pPr lvl="2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3pPr>
            <a:lvl4pPr lvl="3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4pPr>
            <a:lvl5pPr lvl="4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5pPr>
            <a:lvl6pPr lvl="5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6pPr>
            <a:lvl7pPr lvl="6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7pPr>
            <a:lvl8pPr lvl="7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8pPr>
            <a:lvl9pPr lvl="8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561060" y="1898773"/>
            <a:ext cx="15337200" cy="24435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561060" y="4917227"/>
            <a:ext cx="15337200" cy="145767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indent="-527050" lvl="0" marL="457200"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1pPr>
            <a:lvl2pPr indent="-463550" lvl="1" marL="9144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561060" y="1898773"/>
            <a:ext cx="15337200" cy="24435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561060" y="4917227"/>
            <a:ext cx="7199700" cy="145767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indent="-463550" lvl="0" marL="4572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25450" lvl="1" marL="9144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2pPr>
            <a:lvl3pPr indent="-425450" lvl="2" marL="13716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3pPr>
            <a:lvl4pPr indent="-425450" lvl="3" marL="18288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4pPr>
            <a:lvl5pPr indent="-425450" lvl="4" marL="22860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5pPr>
            <a:lvl6pPr indent="-425450" lvl="5" marL="27432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6pPr>
            <a:lvl7pPr indent="-425450" lvl="6" marL="32004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7pPr>
            <a:lvl8pPr indent="-425450" lvl="7" marL="36576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8pPr>
            <a:lvl9pPr indent="-425450" lvl="8" marL="41148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8698320" y="4917227"/>
            <a:ext cx="7199700" cy="145767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indent="-463550" lvl="0" marL="4572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25450" lvl="1" marL="9144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2pPr>
            <a:lvl3pPr indent="-425450" lvl="2" marL="13716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3pPr>
            <a:lvl4pPr indent="-425450" lvl="3" marL="18288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4pPr>
            <a:lvl5pPr indent="-425450" lvl="4" marL="22860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5pPr>
            <a:lvl6pPr indent="-425450" lvl="5" marL="27432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6pPr>
            <a:lvl7pPr indent="-425450" lvl="6" marL="32004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7pPr>
            <a:lvl8pPr indent="-425450" lvl="7" marL="36576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8pPr>
            <a:lvl9pPr indent="-425450" lvl="8" marL="41148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561060" y="1898773"/>
            <a:ext cx="15337200" cy="24435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561060" y="2370560"/>
            <a:ext cx="5054400" cy="3224400"/>
          </a:xfrm>
          <a:prstGeom prst="rect">
            <a:avLst/>
          </a:prstGeom>
        </p:spPr>
        <p:txBody>
          <a:bodyPr anchorCtr="0" anchor="b" bIns="239725" lIns="239725" spcFirstLastPara="1" rIns="239725" wrap="square" tIns="239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561060" y="5928960"/>
            <a:ext cx="5054400" cy="135654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indent="-425450" lvl="0" marL="4572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1pPr>
            <a:lvl2pPr indent="-425450" lvl="1" marL="9144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2pPr>
            <a:lvl3pPr indent="-425450" lvl="2" marL="13716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3pPr>
            <a:lvl4pPr indent="-425450" lvl="3" marL="18288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4pPr>
            <a:lvl5pPr indent="-425450" lvl="4" marL="22860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5pPr>
            <a:lvl6pPr indent="-425450" lvl="5" marL="27432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6pPr>
            <a:lvl7pPr indent="-425450" lvl="6" marL="32004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7pPr>
            <a:lvl8pPr indent="-425450" lvl="7" marL="36576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8pPr>
            <a:lvl9pPr indent="-425450" lvl="8" marL="41148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882450" y="1920640"/>
            <a:ext cx="11462100" cy="174540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1pPr>
            <a:lvl2pPr lvl="1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2pPr>
            <a:lvl3pPr lvl="2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3pPr>
            <a:lvl4pPr lvl="3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4pPr>
            <a:lvl5pPr lvl="4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5pPr>
            <a:lvl6pPr lvl="5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6pPr>
            <a:lvl7pPr lvl="6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7pPr>
            <a:lvl8pPr lvl="7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8pPr>
            <a:lvl9pPr lvl="8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8229600" y="-533"/>
            <a:ext cx="8229600" cy="2194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39725" lIns="239725" spcFirstLastPara="1" rIns="239725" wrap="square" tIns="239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477900" y="5261547"/>
            <a:ext cx="7281300" cy="6324600"/>
          </a:xfrm>
          <a:prstGeom prst="rect">
            <a:avLst/>
          </a:prstGeom>
        </p:spPr>
        <p:txBody>
          <a:bodyPr anchorCtr="0" anchor="b" bIns="239725" lIns="239725" spcFirstLastPara="1" rIns="239725" wrap="square" tIns="239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477900" y="11959787"/>
            <a:ext cx="7281300" cy="52698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8891100" y="3089387"/>
            <a:ext cx="6906600" cy="157659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indent="-527050" lvl="0" marL="457200"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1pPr>
            <a:lvl2pPr indent="-463550" lvl="1" marL="9144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561060" y="18050453"/>
            <a:ext cx="10797900" cy="25818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61060" y="1898773"/>
            <a:ext cx="15337200" cy="24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39725" lIns="239725" spcFirstLastPara="1" rIns="239725" wrap="square" tIns="239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1060" y="4917227"/>
            <a:ext cx="15337200" cy="145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239725" lIns="239725" spcFirstLastPara="1" rIns="239725" wrap="square" tIns="239725">
            <a:normAutofit/>
          </a:bodyPr>
          <a:lstStyle>
            <a:lvl1pPr indent="-5270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Char char="●"/>
              <a:defRPr sz="4700">
                <a:solidFill>
                  <a:schemeClr val="dk2"/>
                </a:solidFill>
              </a:defRPr>
            </a:lvl1pPr>
            <a:lvl2pPr indent="-463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2pPr>
            <a:lvl3pPr indent="-463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3pPr>
            <a:lvl4pPr indent="-463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4pPr>
            <a:lvl5pPr indent="-463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5pPr>
            <a:lvl6pPr indent="-463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6pPr>
            <a:lvl7pPr indent="-463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7pPr>
            <a:lvl8pPr indent="-463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8pPr>
            <a:lvl9pPr indent="-463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 algn="r">
              <a:buNone/>
              <a:defRPr sz="2600">
                <a:solidFill>
                  <a:schemeClr val="dk2"/>
                </a:solidFill>
              </a:defRPr>
            </a:lvl1pPr>
            <a:lvl2pPr lvl="1" algn="r">
              <a:buNone/>
              <a:defRPr sz="2600">
                <a:solidFill>
                  <a:schemeClr val="dk2"/>
                </a:solidFill>
              </a:defRPr>
            </a:lvl2pPr>
            <a:lvl3pPr lvl="2" algn="r">
              <a:buNone/>
              <a:defRPr sz="2600">
                <a:solidFill>
                  <a:schemeClr val="dk2"/>
                </a:solidFill>
              </a:defRPr>
            </a:lvl3pPr>
            <a:lvl4pPr lvl="3" algn="r">
              <a:buNone/>
              <a:defRPr sz="2600">
                <a:solidFill>
                  <a:schemeClr val="dk2"/>
                </a:solidFill>
              </a:defRPr>
            </a:lvl4pPr>
            <a:lvl5pPr lvl="4" algn="r">
              <a:buNone/>
              <a:defRPr sz="2600">
                <a:solidFill>
                  <a:schemeClr val="dk2"/>
                </a:solidFill>
              </a:defRPr>
            </a:lvl5pPr>
            <a:lvl6pPr lvl="5" algn="r">
              <a:buNone/>
              <a:defRPr sz="2600">
                <a:solidFill>
                  <a:schemeClr val="dk2"/>
                </a:solidFill>
              </a:defRPr>
            </a:lvl6pPr>
            <a:lvl7pPr lvl="6" algn="r">
              <a:buNone/>
              <a:defRPr sz="2600">
                <a:solidFill>
                  <a:schemeClr val="dk2"/>
                </a:solidFill>
              </a:defRPr>
            </a:lvl7pPr>
            <a:lvl8pPr lvl="7" algn="r">
              <a:buNone/>
              <a:defRPr sz="2600">
                <a:solidFill>
                  <a:schemeClr val="dk2"/>
                </a:solidFill>
              </a:defRPr>
            </a:lvl8pPr>
            <a:lvl9pPr lvl="8" algn="r">
              <a:buNone/>
              <a:defRPr sz="26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26726" l="0" r="11754" t="4478"/>
          <a:stretch/>
        </p:blipFill>
        <p:spPr>
          <a:xfrm>
            <a:off x="3290750" y="0"/>
            <a:ext cx="13168450" cy="21945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1199302" y="2124825"/>
            <a:ext cx="5351077" cy="3757229"/>
            <a:chOff x="1199302" y="2124825"/>
            <a:chExt cx="5351077" cy="3757229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1301879" y="2124825"/>
              <a:ext cx="5248500" cy="11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750">
                  <a:solidFill>
                    <a:srgbClr val="82835E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J E S S I E</a:t>
              </a:r>
              <a:endParaRPr sz="7750">
                <a:solidFill>
                  <a:srgbClr val="82835E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1199302" y="4689254"/>
              <a:ext cx="5248500" cy="11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750">
                  <a:solidFill>
                    <a:srgbClr val="82835E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T E D D I E</a:t>
              </a:r>
              <a:endParaRPr sz="7750">
                <a:solidFill>
                  <a:srgbClr val="82835E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58" name="Google Shape;58;p13"/>
            <p:cNvSpPr txBox="1"/>
            <p:nvPr/>
          </p:nvSpPr>
          <p:spPr>
            <a:xfrm>
              <a:off x="1228610" y="3348426"/>
              <a:ext cx="5248500" cy="11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350">
                  <a:solidFill>
                    <a:srgbClr val="82835E"/>
                  </a:solidFill>
                  <a:latin typeface="Sacramento"/>
                  <a:ea typeface="Sacramento"/>
                  <a:cs typeface="Sacramento"/>
                  <a:sym typeface="Sacramento"/>
                </a:rPr>
                <a:t>and</a:t>
              </a:r>
              <a:endParaRPr sz="7350">
                <a:solidFill>
                  <a:srgbClr val="82835E"/>
                </a:solidFill>
                <a:latin typeface="Sacramento"/>
                <a:ea typeface="Sacramento"/>
                <a:cs typeface="Sacramento"/>
                <a:sym typeface="Sacramento"/>
              </a:endParaRPr>
            </a:p>
          </p:txBody>
        </p:sp>
      </p:grpSp>
      <p:sp>
        <p:nvSpPr>
          <p:cNvPr id="59" name="Google Shape;59;p13"/>
          <p:cNvSpPr txBox="1"/>
          <p:nvPr/>
        </p:nvSpPr>
        <p:spPr>
          <a:xfrm>
            <a:off x="1213956" y="6770094"/>
            <a:ext cx="5248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solidFill>
                  <a:srgbClr val="82835E"/>
                </a:solidFill>
                <a:latin typeface="EB Garamond"/>
                <a:ea typeface="EB Garamond"/>
                <a:cs typeface="EB Garamond"/>
                <a:sym typeface="EB Garamond"/>
              </a:rPr>
              <a:t>T A K E  A  S E A T</a:t>
            </a:r>
            <a:endParaRPr sz="2900">
              <a:solidFill>
                <a:srgbClr val="82835E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60" name="Google Shape;60;p13"/>
          <p:cNvGrpSpPr/>
          <p:nvPr/>
        </p:nvGrpSpPr>
        <p:grpSpPr>
          <a:xfrm>
            <a:off x="1213952" y="8279421"/>
            <a:ext cx="10945723" cy="11195063"/>
            <a:chOff x="1213952" y="8279421"/>
            <a:chExt cx="10945723" cy="11195063"/>
          </a:xfrm>
        </p:grpSpPr>
        <p:grpSp>
          <p:nvGrpSpPr>
            <p:cNvPr id="61" name="Google Shape;61;p13"/>
            <p:cNvGrpSpPr/>
            <p:nvPr/>
          </p:nvGrpSpPr>
          <p:grpSpPr>
            <a:xfrm>
              <a:off x="1213952" y="8279421"/>
              <a:ext cx="10945723" cy="2974233"/>
              <a:chOff x="1213952" y="8279421"/>
              <a:chExt cx="10945723" cy="2974233"/>
            </a:xfrm>
          </p:grpSpPr>
          <p:grpSp>
            <p:nvGrpSpPr>
              <p:cNvPr id="62" name="Google Shape;62;p13"/>
              <p:cNvGrpSpPr/>
              <p:nvPr/>
            </p:nvGrpSpPr>
            <p:grpSpPr>
              <a:xfrm>
                <a:off x="1213952" y="8279421"/>
                <a:ext cx="3284700" cy="2974233"/>
                <a:chOff x="1213952" y="8294075"/>
                <a:chExt cx="3284700" cy="2974233"/>
              </a:xfrm>
            </p:grpSpPr>
            <p:sp>
              <p:nvSpPr>
                <p:cNvPr id="63" name="Google Shape;63;p13"/>
                <p:cNvSpPr txBox="1"/>
                <p:nvPr/>
              </p:nvSpPr>
              <p:spPr>
                <a:xfrm>
                  <a:off x="1213952" y="8294075"/>
                  <a:ext cx="3284700" cy="692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450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TABLE </a:t>
                  </a:r>
                  <a:r>
                    <a:rPr lang="ru" sz="450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#1</a:t>
                  </a:r>
                  <a:endParaRPr sz="450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  <p:sp>
              <p:nvSpPr>
                <p:cNvPr id="64" name="Google Shape;64;p13"/>
                <p:cNvSpPr txBox="1"/>
                <p:nvPr/>
              </p:nvSpPr>
              <p:spPr>
                <a:xfrm>
                  <a:off x="1213952" y="9144008"/>
                  <a:ext cx="3284700" cy="2124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Wade Dahli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Dave Daiber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Seth Daigle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Ivan Dailey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</p:grpSp>
          <p:grpSp>
            <p:nvGrpSpPr>
              <p:cNvPr id="65" name="Google Shape;65;p13"/>
              <p:cNvGrpSpPr/>
              <p:nvPr/>
            </p:nvGrpSpPr>
            <p:grpSpPr>
              <a:xfrm>
                <a:off x="5015160" y="8279421"/>
                <a:ext cx="3284700" cy="2974233"/>
                <a:chOff x="1213952" y="8294075"/>
                <a:chExt cx="3284700" cy="2974233"/>
              </a:xfrm>
            </p:grpSpPr>
            <p:sp>
              <p:nvSpPr>
                <p:cNvPr id="66" name="Google Shape;66;p13"/>
                <p:cNvSpPr txBox="1"/>
                <p:nvPr/>
              </p:nvSpPr>
              <p:spPr>
                <a:xfrm>
                  <a:off x="1213952" y="8294075"/>
                  <a:ext cx="3284700" cy="692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450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TABLE </a:t>
                  </a:r>
                  <a:r>
                    <a:rPr lang="ru" sz="450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#2</a:t>
                  </a:r>
                  <a:endParaRPr sz="450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  <p:sp>
              <p:nvSpPr>
                <p:cNvPr id="67" name="Google Shape;67;p13"/>
                <p:cNvSpPr txBox="1"/>
                <p:nvPr/>
              </p:nvSpPr>
              <p:spPr>
                <a:xfrm>
                  <a:off x="1213952" y="9144008"/>
                  <a:ext cx="3284700" cy="2124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Riley Daily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Gilbert Daisey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Ramon Dalbow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Miles Dalby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</p:grpSp>
          <p:grpSp>
            <p:nvGrpSpPr>
              <p:cNvPr id="68" name="Google Shape;68;p13"/>
              <p:cNvGrpSpPr/>
              <p:nvPr/>
            </p:nvGrpSpPr>
            <p:grpSpPr>
              <a:xfrm>
                <a:off x="8874975" y="8279421"/>
                <a:ext cx="3284700" cy="2974233"/>
                <a:chOff x="1213952" y="8294075"/>
                <a:chExt cx="3284700" cy="2974233"/>
              </a:xfrm>
            </p:grpSpPr>
            <p:sp>
              <p:nvSpPr>
                <p:cNvPr id="69" name="Google Shape;69;p13"/>
                <p:cNvSpPr txBox="1"/>
                <p:nvPr/>
              </p:nvSpPr>
              <p:spPr>
                <a:xfrm>
                  <a:off x="1213952" y="8294075"/>
                  <a:ext cx="3284700" cy="692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450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TABLE #3</a:t>
                  </a:r>
                  <a:endParaRPr sz="450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  <p:sp>
              <p:nvSpPr>
                <p:cNvPr id="70" name="Google Shape;70;p13"/>
                <p:cNvSpPr txBox="1"/>
                <p:nvPr/>
              </p:nvSpPr>
              <p:spPr>
                <a:xfrm>
                  <a:off x="1213952" y="9144008"/>
                  <a:ext cx="3284700" cy="2124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Liam Dale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Nathaniel Daley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Ethan Dallas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Lewis Clouse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</p:grpSp>
        </p:grpSp>
        <p:grpSp>
          <p:nvGrpSpPr>
            <p:cNvPr id="71" name="Google Shape;71;p13"/>
            <p:cNvGrpSpPr/>
            <p:nvPr/>
          </p:nvGrpSpPr>
          <p:grpSpPr>
            <a:xfrm>
              <a:off x="1213952" y="12338560"/>
              <a:ext cx="10945723" cy="2974233"/>
              <a:chOff x="1213952" y="8279421"/>
              <a:chExt cx="10945723" cy="2974233"/>
            </a:xfrm>
          </p:grpSpPr>
          <p:grpSp>
            <p:nvGrpSpPr>
              <p:cNvPr id="72" name="Google Shape;72;p13"/>
              <p:cNvGrpSpPr/>
              <p:nvPr/>
            </p:nvGrpSpPr>
            <p:grpSpPr>
              <a:xfrm>
                <a:off x="1213952" y="8279421"/>
                <a:ext cx="3284700" cy="2974233"/>
                <a:chOff x="1213952" y="8294075"/>
                <a:chExt cx="3284700" cy="2974233"/>
              </a:xfrm>
            </p:grpSpPr>
            <p:sp>
              <p:nvSpPr>
                <p:cNvPr id="73" name="Google Shape;73;p13"/>
                <p:cNvSpPr txBox="1"/>
                <p:nvPr/>
              </p:nvSpPr>
              <p:spPr>
                <a:xfrm>
                  <a:off x="1213952" y="8294075"/>
                  <a:ext cx="3284700" cy="692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450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TABLE #4</a:t>
                  </a:r>
                  <a:endParaRPr sz="450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  <p:sp>
              <p:nvSpPr>
                <p:cNvPr id="74" name="Google Shape;74;p13"/>
                <p:cNvSpPr txBox="1"/>
                <p:nvPr/>
              </p:nvSpPr>
              <p:spPr>
                <a:xfrm>
                  <a:off x="1213952" y="9144008"/>
                  <a:ext cx="3284700" cy="2124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Milton Clouser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Claude Clover 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Joshua Cloesley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Glen Cloyd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</p:grpSp>
          <p:grpSp>
            <p:nvGrpSpPr>
              <p:cNvPr id="75" name="Google Shape;75;p13"/>
              <p:cNvGrpSpPr/>
              <p:nvPr/>
            </p:nvGrpSpPr>
            <p:grpSpPr>
              <a:xfrm>
                <a:off x="5015160" y="8279421"/>
                <a:ext cx="3284700" cy="2974233"/>
                <a:chOff x="1213952" y="8294075"/>
                <a:chExt cx="3284700" cy="2974233"/>
              </a:xfrm>
            </p:grpSpPr>
            <p:sp>
              <p:nvSpPr>
                <p:cNvPr id="76" name="Google Shape;76;p13"/>
                <p:cNvSpPr txBox="1"/>
                <p:nvPr/>
              </p:nvSpPr>
              <p:spPr>
                <a:xfrm>
                  <a:off x="1213952" y="8294075"/>
                  <a:ext cx="3284700" cy="692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450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TABLE #5</a:t>
                  </a:r>
                  <a:endParaRPr sz="450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  <p:sp>
              <p:nvSpPr>
                <p:cNvPr id="77" name="Google Shape;77;p13"/>
                <p:cNvSpPr txBox="1"/>
                <p:nvPr/>
              </p:nvSpPr>
              <p:spPr>
                <a:xfrm>
                  <a:off x="1213952" y="9144008"/>
                  <a:ext cx="3284700" cy="2124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Tracey Clugston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Beatrice Focht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Alison Foell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Miranda Foerter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</p:grpSp>
          <p:grpSp>
            <p:nvGrpSpPr>
              <p:cNvPr id="78" name="Google Shape;78;p13"/>
              <p:cNvGrpSpPr/>
              <p:nvPr/>
            </p:nvGrpSpPr>
            <p:grpSpPr>
              <a:xfrm>
                <a:off x="8874975" y="8279421"/>
                <a:ext cx="3284700" cy="2974233"/>
                <a:chOff x="1213952" y="8294075"/>
                <a:chExt cx="3284700" cy="2974233"/>
              </a:xfrm>
            </p:grpSpPr>
            <p:sp>
              <p:nvSpPr>
                <p:cNvPr id="79" name="Google Shape;79;p13"/>
                <p:cNvSpPr txBox="1"/>
                <p:nvPr/>
              </p:nvSpPr>
              <p:spPr>
                <a:xfrm>
                  <a:off x="1213952" y="8294075"/>
                  <a:ext cx="3284700" cy="692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450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TABLE #6</a:t>
                  </a:r>
                  <a:endParaRPr sz="450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  <p:sp>
              <p:nvSpPr>
                <p:cNvPr id="80" name="Google Shape;80;p13"/>
                <p:cNvSpPr txBox="1"/>
                <p:nvPr/>
              </p:nvSpPr>
              <p:spPr>
                <a:xfrm>
                  <a:off x="1213952" y="9144008"/>
                  <a:ext cx="3284700" cy="2124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Katrina Fogle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Mila Folger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Teresa Folia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Gabriela Folk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</p:grpSp>
        </p:grpSp>
        <p:grpSp>
          <p:nvGrpSpPr>
            <p:cNvPr id="81" name="Google Shape;81;p13"/>
            <p:cNvGrpSpPr/>
            <p:nvPr/>
          </p:nvGrpSpPr>
          <p:grpSpPr>
            <a:xfrm>
              <a:off x="1213952" y="16500252"/>
              <a:ext cx="10945723" cy="2974233"/>
              <a:chOff x="1213952" y="8279421"/>
              <a:chExt cx="10945723" cy="2974233"/>
            </a:xfrm>
          </p:grpSpPr>
          <p:grpSp>
            <p:nvGrpSpPr>
              <p:cNvPr id="82" name="Google Shape;82;p13"/>
              <p:cNvGrpSpPr/>
              <p:nvPr/>
            </p:nvGrpSpPr>
            <p:grpSpPr>
              <a:xfrm>
                <a:off x="1213952" y="8279421"/>
                <a:ext cx="3284700" cy="2974233"/>
                <a:chOff x="1213952" y="8294075"/>
                <a:chExt cx="3284700" cy="2974233"/>
              </a:xfrm>
            </p:grpSpPr>
            <p:sp>
              <p:nvSpPr>
                <p:cNvPr id="83" name="Google Shape;83;p13"/>
                <p:cNvSpPr txBox="1"/>
                <p:nvPr/>
              </p:nvSpPr>
              <p:spPr>
                <a:xfrm>
                  <a:off x="1213952" y="8294075"/>
                  <a:ext cx="3284700" cy="692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450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TABLE #7</a:t>
                  </a:r>
                  <a:endParaRPr sz="450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  <p:sp>
              <p:nvSpPr>
                <p:cNvPr id="84" name="Google Shape;84;p13"/>
                <p:cNvSpPr txBox="1"/>
                <p:nvPr/>
              </p:nvSpPr>
              <p:spPr>
                <a:xfrm>
                  <a:off x="1213952" y="9144008"/>
                  <a:ext cx="3284700" cy="2124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Wade Dahli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Dave Daiber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Seth Daigle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Ivan Dailey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</p:grpSp>
          <p:grpSp>
            <p:nvGrpSpPr>
              <p:cNvPr id="85" name="Google Shape;85;p13"/>
              <p:cNvGrpSpPr/>
              <p:nvPr/>
            </p:nvGrpSpPr>
            <p:grpSpPr>
              <a:xfrm>
                <a:off x="5015160" y="8279421"/>
                <a:ext cx="3284700" cy="2974233"/>
                <a:chOff x="1213952" y="8294075"/>
                <a:chExt cx="3284700" cy="2974233"/>
              </a:xfrm>
            </p:grpSpPr>
            <p:sp>
              <p:nvSpPr>
                <p:cNvPr id="86" name="Google Shape;86;p13"/>
                <p:cNvSpPr txBox="1"/>
                <p:nvPr/>
              </p:nvSpPr>
              <p:spPr>
                <a:xfrm>
                  <a:off x="1213952" y="8294075"/>
                  <a:ext cx="3284700" cy="692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450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TABLE #8</a:t>
                  </a:r>
                  <a:endParaRPr sz="450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  <p:sp>
              <p:nvSpPr>
                <p:cNvPr id="87" name="Google Shape;87;p13"/>
                <p:cNvSpPr txBox="1"/>
                <p:nvPr/>
              </p:nvSpPr>
              <p:spPr>
                <a:xfrm>
                  <a:off x="1213952" y="9144008"/>
                  <a:ext cx="3284700" cy="2124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Riley Daily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Gilbert Daisey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Ramon Dalbow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Miles Dalby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</p:grpSp>
          <p:grpSp>
            <p:nvGrpSpPr>
              <p:cNvPr id="88" name="Google Shape;88;p13"/>
              <p:cNvGrpSpPr/>
              <p:nvPr/>
            </p:nvGrpSpPr>
            <p:grpSpPr>
              <a:xfrm>
                <a:off x="8874975" y="8279421"/>
                <a:ext cx="3284700" cy="2974233"/>
                <a:chOff x="1213952" y="8294075"/>
                <a:chExt cx="3284700" cy="2974233"/>
              </a:xfrm>
            </p:grpSpPr>
            <p:sp>
              <p:nvSpPr>
                <p:cNvPr id="89" name="Google Shape;89;p13"/>
                <p:cNvSpPr txBox="1"/>
                <p:nvPr/>
              </p:nvSpPr>
              <p:spPr>
                <a:xfrm>
                  <a:off x="1213952" y="8294075"/>
                  <a:ext cx="3284700" cy="692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450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TABLE #9</a:t>
                  </a:r>
                  <a:endParaRPr sz="450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  <p:sp>
              <p:nvSpPr>
                <p:cNvPr id="90" name="Google Shape;90;p13"/>
                <p:cNvSpPr txBox="1"/>
                <p:nvPr/>
              </p:nvSpPr>
              <p:spPr>
                <a:xfrm>
                  <a:off x="1213952" y="9144008"/>
                  <a:ext cx="3284700" cy="2124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Liam Dale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Nathaniel Daley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Ethan Dallas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450">
                      <a:solidFill>
                        <a:srgbClr val="82835E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Lewis Clouse</a:t>
                  </a:r>
                  <a:endParaRPr sz="3450">
                    <a:solidFill>
                      <a:srgbClr val="82835E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</p:grpSp>
        </p:grpSp>
      </p:grpSp>
      <p:sp>
        <p:nvSpPr>
          <p:cNvPr id="91" name="Google Shape;91;p13"/>
          <p:cNvSpPr txBox="1"/>
          <p:nvPr/>
        </p:nvSpPr>
        <p:spPr>
          <a:xfrm>
            <a:off x="1140692" y="20251615"/>
            <a:ext cx="7153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50">
                <a:solidFill>
                  <a:srgbClr val="82835E"/>
                </a:solidFill>
                <a:latin typeface="EB Garamond"/>
                <a:ea typeface="EB Garamond"/>
                <a:cs typeface="EB Garamond"/>
                <a:sym typeface="EB Garamond"/>
              </a:rPr>
              <a:t>N O W   I T ' S  T I M E  T O  C E L E B R A T E </a:t>
            </a:r>
            <a:endParaRPr sz="2250">
              <a:solidFill>
                <a:srgbClr val="82835E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