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Sacramento"/>
      <p:regular r:id="rId7"/>
    </p:embeddedFont>
    <p:embeddedFont>
      <p:font typeface="EB Garamond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50" y="355100"/>
            <a:ext cx="3757250" cy="3821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38787" y="2589575"/>
            <a:ext cx="2391600" cy="3276051"/>
            <a:chOff x="438787" y="2589575"/>
            <a:chExt cx="2391600" cy="3276051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38787" y="2589575"/>
              <a:ext cx="2391600" cy="9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 R I D A L</a:t>
              </a:r>
              <a:endParaRPr sz="30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 H O W E R</a:t>
              </a:r>
              <a:endParaRPr sz="30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438787" y="3773375"/>
              <a:ext cx="1108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81835B"/>
                  </a:solidFill>
                  <a:latin typeface="Sacramento"/>
                  <a:ea typeface="Sacramento"/>
                  <a:cs typeface="Sacramento"/>
                  <a:sym typeface="Sacramento"/>
                </a:rPr>
                <a:t>in honor of</a:t>
              </a:r>
              <a:endParaRPr sz="2000">
                <a:solidFill>
                  <a:srgbClr val="81835B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38787" y="4158395"/>
              <a:ext cx="239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2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  L O W E</a:t>
              </a:r>
              <a:endParaRPr sz="22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38787" y="4857731"/>
              <a:ext cx="2391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 A Y  2 5 | A T  2 : 0 0  P M</a:t>
              </a:r>
              <a:endParaRPr sz="15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38787" y="5251306"/>
              <a:ext cx="23916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 H E  N E W  R E S I D E N C E </a:t>
              </a:r>
              <a:endParaRPr sz="11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</a:t>
              </a:r>
              <a:r>
                <a:rPr lang="ru" sz="11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35  R O S E  S T R E E T</a:t>
              </a:r>
              <a:endParaRPr sz="11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38787" y="5742626"/>
              <a:ext cx="2391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P l e a s e </a:t>
              </a:r>
              <a:r>
                <a:rPr lang="ru" sz="800">
                  <a:solidFill>
                    <a:srgbClr val="81835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R S V P  b y  2 0 .0 5</a:t>
              </a:r>
              <a:endParaRPr sz="800">
                <a:solidFill>
                  <a:srgbClr val="81835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