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aveat"/>
      <p:regular r:id="rId7"/>
      <p:bold r:id="rId8"/>
    </p:embeddedFont>
    <p:embeddedFont>
      <p:font typeface="Arimo SemiBold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479">
          <p15:clr>
            <a:srgbClr val="A4A3A4"/>
          </p15:clr>
        </p15:guide>
        <p15:guide id="3" pos="397">
          <p15:clr>
            <a:srgbClr val="9AA0A6"/>
          </p15:clr>
        </p15:guide>
        <p15:guide id="4" pos="252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479"/>
        <p:guide pos="397"/>
        <p:guide pos="252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imoSemiBold-italic.fntdata"/><Relationship Id="rId10" Type="http://schemas.openxmlformats.org/officeDocument/2006/relationships/font" Target="fonts/ArimoSemiBold-bold.fntdata"/><Relationship Id="rId12" Type="http://schemas.openxmlformats.org/officeDocument/2006/relationships/font" Target="fonts/ArimoSemiBold-boldItalic.fntdata"/><Relationship Id="rId9" Type="http://schemas.openxmlformats.org/officeDocument/2006/relationships/font" Target="fonts/Arimo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-regular.fntdata"/><Relationship Id="rId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0000"/>
          </a:blip>
          <a:srcRect b="29128" l="3492" r="21410" t="0"/>
          <a:stretch/>
        </p:blipFill>
        <p:spPr>
          <a:xfrm>
            <a:off x="-1" y="1"/>
            <a:ext cx="7560001" cy="106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2150" y="228600"/>
            <a:ext cx="6995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100">
                <a:solidFill>
                  <a:srgbClr val="F18EA2"/>
                </a:solidFill>
                <a:latin typeface="Caveat"/>
                <a:ea typeface="Caveat"/>
                <a:cs typeface="Caveat"/>
                <a:sym typeface="Caveat"/>
              </a:rPr>
              <a:t>Spring Bucket List</a:t>
            </a:r>
            <a:endParaRPr b="1" sz="8100">
              <a:solidFill>
                <a:srgbClr val="F18EA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545525" y="1733550"/>
            <a:ext cx="3321600" cy="8515500"/>
            <a:chOff x="545525" y="1733550"/>
            <a:chExt cx="3321600" cy="851550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545525" y="173355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1. Celebrate Earth Day 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545525" y="2086389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2. Go Shopping at a Flea Market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45525" y="2439228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3. Fly a Kite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45525" y="279206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4. Visit a Local Art Festival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545525" y="314490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5. Go on a waterfall Hike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545525" y="3497746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6. Visit a National Park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545525" y="3850585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7. Have a Picnic at the Park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45525" y="4203424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8. Host a Fun Scavenger Hunt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545525" y="455626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9. Feed the Local Birds at a Park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45525" y="4909102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10. Go Geocaching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545525" y="5261941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11. Visit the Farmers Market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545525" y="561478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12. Visit a Flower Field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545525" y="596762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13. Drink Hot Tea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45525" y="6320459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14. Attend a Community Event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45525" y="6673298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15. Go to an Escape Room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545525" y="702613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16. Go to a Baseball Game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45525" y="7378976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17. Go Golfing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545525" y="7731815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18. Grow a New Plant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45525" y="8084654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19. Visit a Fun Museum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45525" y="843749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20. Visit Your Community Gardens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545525" y="879033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21. Visit a Hot Air Balloon Festival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45525" y="9143172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22. Go to a Petting Zoo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545525" y="9496011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23. Go on an Evening Bicycle Ride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545525" y="984885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24. See the Cherry Blossoms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929075" y="1733550"/>
            <a:ext cx="3321600" cy="8515500"/>
            <a:chOff x="545525" y="1733550"/>
            <a:chExt cx="3321600" cy="85155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545525" y="173355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25. Shop After-Winter Sales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45525" y="2086389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26. Spring Clean Your Home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545525" y="2439228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27. Attend an Easter Egg Hunt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545525" y="279206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28. Create a Recycling Bin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545525" y="314490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29. Host a Yard Sale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545525" y="3497746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30. Celebrate Easter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545525" y="3850585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31. Create a New Spring Playlist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545525" y="4203424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32. Swing at a Nearby Playground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545525" y="455626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33. Watch a Fun Springtime Film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545525" y="4909102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34. Bake an Apricot Treat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545525" y="5261941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35. Decorate Your Home for Spring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545525" y="561478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36. Make Homemade Ice Cream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545525" y="596762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37. Read a Springtime Book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545525" y="6320459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38. Hang a Spring Themed Wreath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45525" y="6673298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39. Hang a Bird Feeder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545525" y="7026137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40. Try out a New Vegetable Recipe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545525" y="7378976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41. Change Backgrounds for Spring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545525" y="7731815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42. Dye Eggs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545525" y="8084654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43. Eat Brunch With Friends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545525" y="843749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44. Celebrate April Fools Day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545525" y="8790333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45. Plant a Butterfly Garden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545525" y="9143172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46. Find a Rainbow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545525" y="9496011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47. Run a 4K for a Good Cause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545525" y="9848850"/>
              <a:ext cx="33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125"/>
                  </a:solidFill>
                  <a:latin typeface="Arimo SemiBold"/>
                  <a:ea typeface="Arimo SemiBold"/>
                  <a:cs typeface="Arimo SemiBold"/>
                  <a:sym typeface="Arimo SemiBold"/>
                </a:rPr>
                <a:t>48. Try Outdoor Yoga</a:t>
              </a:r>
              <a:endParaRPr>
                <a:solidFill>
                  <a:srgbClr val="101125"/>
                </a:solidFill>
                <a:latin typeface="Arimo SemiBold"/>
                <a:ea typeface="Arimo SemiBold"/>
                <a:cs typeface="Arimo SemiBold"/>
                <a:sym typeface="Arimo SemiBol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