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Raleway"/>
      <p:regular r:id="rId7"/>
      <p:bold r:id="rId8"/>
      <p:italic r:id="rId9"/>
      <p:boldItalic r:id="rId10"/>
    </p:embeddedFont>
    <p:embeddedFont>
      <p:font typeface="Berkshire Swash"/>
      <p:regular r:id="rId11"/>
    </p:embeddedFont>
    <p:embeddedFont>
      <p:font typeface="Righteous"/>
      <p:regular r:id="rId12"/>
    </p:embeddedFont>
    <p:embeddedFont>
      <p:font typeface="Allison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erkshireSwash-regular.fntdata"/><Relationship Id="rId10" Type="http://schemas.openxmlformats.org/officeDocument/2006/relationships/font" Target="fonts/Raleway-boldItalic.fntdata"/><Relationship Id="rId13" Type="http://schemas.openxmlformats.org/officeDocument/2006/relationships/font" Target="fonts/Allison-regular.fntdata"/><Relationship Id="rId12" Type="http://schemas.openxmlformats.org/officeDocument/2006/relationships/font" Target="fonts/Righteou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aleway-regular.fntdata"/><Relationship Id="rId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02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9525" y="0"/>
            <a:ext cx="10701526" cy="7566402"/>
            <a:chOff x="-9525" y="0"/>
            <a:chExt cx="10701526" cy="7566402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-9525" y="0"/>
              <a:ext cx="10701526" cy="7566402"/>
              <a:chOff x="-9525" y="0"/>
              <a:chExt cx="10701526" cy="7566402"/>
            </a:xfrm>
          </p:grpSpPr>
          <p:grpSp>
            <p:nvGrpSpPr>
              <p:cNvPr id="56" name="Google Shape;56;p13"/>
              <p:cNvGrpSpPr/>
              <p:nvPr/>
            </p:nvGrpSpPr>
            <p:grpSpPr>
              <a:xfrm rot="10800000">
                <a:off x="7672575" y="4516875"/>
                <a:ext cx="3019426" cy="3049527"/>
                <a:chOff x="0" y="0"/>
                <a:chExt cx="3019426" cy="3049527"/>
              </a:xfrm>
            </p:grpSpPr>
            <p:pic>
              <p:nvPicPr>
                <p:cNvPr id="57" name="Google Shape;57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44876" r="0" t="43899"/>
                <a:stretch/>
              </p:blipFill>
              <p:spPr>
                <a:xfrm>
                  <a:off x="0" y="0"/>
                  <a:ext cx="3019426" cy="30495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8" name="Google Shape;58;p1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26122" r="0" t="33359"/>
                <a:stretch/>
              </p:blipFill>
              <p:spPr>
                <a:xfrm>
                  <a:off x="0" y="0"/>
                  <a:ext cx="2286000" cy="1741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59" name="Google Shape;59;p13"/>
              <p:cNvGrpSpPr/>
              <p:nvPr/>
            </p:nvGrpSpPr>
            <p:grpSpPr>
              <a:xfrm>
                <a:off x="-9525" y="0"/>
                <a:ext cx="3019426" cy="3049527"/>
                <a:chOff x="0" y="0"/>
                <a:chExt cx="3019426" cy="3049527"/>
              </a:xfrm>
            </p:grpSpPr>
            <p:pic>
              <p:nvPicPr>
                <p:cNvPr id="60" name="Google Shape;60;p13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44876" r="0" t="43899"/>
                <a:stretch/>
              </p:blipFill>
              <p:spPr>
                <a:xfrm>
                  <a:off x="0" y="0"/>
                  <a:ext cx="3019426" cy="304952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61" name="Google Shape;61;p1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26122" r="0" t="33359"/>
                <a:stretch/>
              </p:blipFill>
              <p:spPr>
                <a:xfrm>
                  <a:off x="0" y="0"/>
                  <a:ext cx="2286000" cy="1741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62" name="Google Shape;62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9525" y="4398700"/>
              <a:ext cx="2205050" cy="3167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658225" y="0"/>
              <a:ext cx="2033775" cy="22169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" name="Google Shape;64;p13"/>
          <p:cNvPicPr preferRelativeResize="0"/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 rot="-1083051">
            <a:off x="2249999" y="685501"/>
            <a:ext cx="6192003" cy="6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1519575" y="6306300"/>
            <a:ext cx="25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Signature</a:t>
            </a:r>
            <a:endParaRPr sz="18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852675" y="721800"/>
            <a:ext cx="8986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rgbClr val="C85D23"/>
                </a:solidFill>
                <a:latin typeface="Righteous"/>
                <a:ea typeface="Righteous"/>
                <a:cs typeface="Righteous"/>
                <a:sym typeface="Righteous"/>
              </a:rPr>
              <a:t>SPORTS CERTIFICATE</a:t>
            </a:r>
            <a:endParaRPr sz="6000">
              <a:solidFill>
                <a:srgbClr val="C85D23"/>
              </a:solidFill>
              <a:latin typeface="Righteous"/>
              <a:ea typeface="Righteous"/>
              <a:cs typeface="Righteous"/>
              <a:sym typeface="Righteou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250000" y="1580100"/>
            <a:ext cx="619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of participation or excellence</a:t>
            </a:r>
            <a:endParaRPr b="1" sz="18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4035000" y="2464800"/>
            <a:ext cx="2622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Presented to</a:t>
            </a:r>
            <a:endParaRPr sz="18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2250000" y="2534400"/>
            <a:ext cx="61920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9900">
                <a:solidFill>
                  <a:srgbClr val="1D1D1B"/>
                </a:solidFill>
                <a:latin typeface="Allison"/>
                <a:ea typeface="Allison"/>
                <a:cs typeface="Allison"/>
                <a:sym typeface="Allison"/>
              </a:rPr>
              <a:t>Devan Wuckert</a:t>
            </a:r>
            <a:endParaRPr sz="9900">
              <a:solidFill>
                <a:srgbClr val="1D1D1B"/>
              </a:solidFill>
              <a:latin typeface="Allison"/>
              <a:ea typeface="Allison"/>
              <a:cs typeface="Allison"/>
              <a:sym typeface="Allison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294500" y="4242900"/>
            <a:ext cx="8103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rPr>
              <a:t>Morbi eget diam tincidunt mauris dictum consequat. Aliquam id justo metus. Donec hendrerit, leo eu aliquet aliquam, dui nulla vestibulum leo, eu egestas sapien eros eget ipsum. </a:t>
            </a:r>
            <a:endParaRPr sz="1800">
              <a:solidFill>
                <a:srgbClr val="1D1D1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2306250" y="4158000"/>
            <a:ext cx="6079500" cy="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3"/>
          <p:cNvCxnSpPr/>
          <p:nvPr/>
        </p:nvCxnSpPr>
        <p:spPr>
          <a:xfrm>
            <a:off x="1519575" y="6321000"/>
            <a:ext cx="2523900" cy="0"/>
          </a:xfrm>
          <a:prstGeom prst="straightConnector1">
            <a:avLst/>
          </a:prstGeom>
          <a:noFill/>
          <a:ln cap="flat" cmpd="sng" w="19050">
            <a:solidFill>
              <a:srgbClr val="1D1D1B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3" name="Google Shape;73;p13"/>
          <p:cNvGrpSpPr/>
          <p:nvPr/>
        </p:nvGrpSpPr>
        <p:grpSpPr>
          <a:xfrm>
            <a:off x="6591075" y="6306300"/>
            <a:ext cx="2523900" cy="461700"/>
            <a:chOff x="6591075" y="6306300"/>
            <a:chExt cx="2523900" cy="461700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6591075" y="6306300"/>
              <a:ext cx="2523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1D1D1B"/>
                  </a:solidFill>
                  <a:latin typeface="Raleway"/>
                  <a:ea typeface="Raleway"/>
                  <a:cs typeface="Raleway"/>
                  <a:sym typeface="Raleway"/>
                </a:rPr>
                <a:t>Date</a:t>
              </a:r>
              <a:endParaRPr sz="1800">
                <a:solidFill>
                  <a:srgbClr val="1D1D1B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75" name="Google Shape;75;p13"/>
            <p:cNvCxnSpPr/>
            <p:nvPr/>
          </p:nvCxnSpPr>
          <p:spPr>
            <a:xfrm>
              <a:off x="6591075" y="6321000"/>
              <a:ext cx="2523900" cy="0"/>
            </a:xfrm>
            <a:prstGeom prst="straightConnector1">
              <a:avLst/>
            </a:prstGeom>
            <a:noFill/>
            <a:ln cap="flat" cmpd="sng" w="19050">
              <a:solidFill>
                <a:srgbClr val="1D1D1B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6" name="Google Shape;76;p13"/>
          <p:cNvGrpSpPr/>
          <p:nvPr/>
        </p:nvGrpSpPr>
        <p:grpSpPr>
          <a:xfrm>
            <a:off x="4569425" y="5534025"/>
            <a:ext cx="1560000" cy="1559925"/>
            <a:chOff x="4569425" y="5534025"/>
            <a:chExt cx="1560000" cy="1559925"/>
          </a:xfrm>
        </p:grpSpPr>
        <p:pic>
          <p:nvPicPr>
            <p:cNvPr id="77" name="Google Shape;77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69425" y="5534025"/>
              <a:ext cx="1559925" cy="1559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3"/>
            <p:cNvSpPr txBox="1"/>
            <p:nvPr/>
          </p:nvSpPr>
          <p:spPr>
            <a:xfrm>
              <a:off x="4569425" y="6086475"/>
              <a:ext cx="1560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chemeClr val="lt1"/>
                  </a:solidFill>
                  <a:latin typeface="Berkshire Swash"/>
                  <a:ea typeface="Berkshire Swash"/>
                  <a:cs typeface="Berkshire Swash"/>
                  <a:sym typeface="Berkshire Swash"/>
                </a:rPr>
                <a:t>Logo</a:t>
              </a:r>
              <a:endParaRPr sz="3000">
                <a:solidFill>
                  <a:schemeClr val="lt1"/>
                </a:solidFill>
                <a:latin typeface="Berkshire Swash"/>
                <a:ea typeface="Berkshire Swash"/>
                <a:cs typeface="Berkshire Swash"/>
                <a:sym typeface="Berkshire Swash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