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ancing Script"/>
      <p:regular r:id="rId7"/>
      <p:bold r:id="rId8"/>
    </p:embeddedFont>
    <p:embeddedFont>
      <p:font typeface="Spectral ExtraBold"/>
      <p:bold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552012B-4CD5-4DA1-8EF3-21E7B7581FAE}">
  <a:tblStyle styleId="{7552012B-4CD5-4DA1-8EF3-21E7B7581FA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0" Type="http://schemas.openxmlformats.org/officeDocument/2006/relationships/font" Target="fonts/SpectralExtraBold-boldItalic.fntdata"/><Relationship Id="rId9" Type="http://schemas.openxmlformats.org/officeDocument/2006/relationships/font" Target="fonts/SpectralExtra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ancingScript-regular.fntdata"/><Relationship Id="rId8" Type="http://schemas.openxmlformats.org/officeDocument/2006/relationships/font" Target="fonts/DancingScrip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Ресурс 2@2x.png"/>
          <p:cNvPicPr preferRelativeResize="0"/>
          <p:nvPr/>
        </p:nvPicPr>
        <p:blipFill rotWithShape="1">
          <a:blip r:embed="rId3">
            <a:alphaModFix/>
          </a:blip>
          <a:srcRect b="1296" l="22471" r="26690" t="2716"/>
          <a:stretch/>
        </p:blipFill>
        <p:spPr>
          <a:xfrm>
            <a:off x="0" y="0"/>
            <a:ext cx="7559997" cy="10691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610350" y="2161125"/>
            <a:ext cx="6339300" cy="7940100"/>
          </a:xfrm>
          <a:prstGeom prst="roundRect">
            <a:avLst>
              <a:gd fmla="val 6061" name="adj"/>
            </a:avLst>
          </a:prstGeom>
          <a:solidFill>
            <a:srgbClr val="F4F4F4">
              <a:alpha val="9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1126650" y="2689400"/>
            <a:ext cx="5306700" cy="1977000"/>
          </a:xfrm>
          <a:prstGeom prst="roundRect">
            <a:avLst>
              <a:gd fmla="val 13713" name="adj"/>
            </a:avLst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20746" r="15262" t="0"/>
          <a:stretch/>
        </p:blipFill>
        <p:spPr>
          <a:xfrm>
            <a:off x="1327425" y="2894750"/>
            <a:ext cx="1335300" cy="1566300"/>
          </a:xfrm>
          <a:prstGeom prst="roundRect">
            <a:avLst>
              <a:gd fmla="val 14087" name="adj"/>
            </a:avLst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1855" t="0"/>
          <a:stretch/>
        </p:blipFill>
        <p:spPr>
          <a:xfrm>
            <a:off x="5503475" y="700875"/>
            <a:ext cx="2056525" cy="19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175" y="566100"/>
            <a:ext cx="1483650" cy="1064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1698900" y="296467"/>
            <a:ext cx="4162200" cy="1566250"/>
            <a:chOff x="1698900" y="296467"/>
            <a:chExt cx="4162200" cy="156625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1698900" y="296467"/>
              <a:ext cx="4162200" cy="113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200">
                  <a:solidFill>
                    <a:schemeClr val="lt1"/>
                  </a:solidFill>
                  <a:latin typeface="Spectral ExtraBold"/>
                  <a:ea typeface="Spectral ExtraBold"/>
                  <a:cs typeface="Spectral ExtraBold"/>
                  <a:sym typeface="Spectral ExtraBold"/>
                </a:rPr>
                <a:t>SPAIN</a:t>
              </a:r>
              <a:endParaRPr sz="6200">
                <a:solidFill>
                  <a:schemeClr val="lt1"/>
                </a:solidFill>
                <a:latin typeface="Spectral ExtraBold"/>
                <a:ea typeface="Spectral ExtraBold"/>
                <a:cs typeface="Spectral ExtraBold"/>
                <a:sym typeface="Spectral ExtraBold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1698900" y="1123816"/>
              <a:ext cx="41622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>
                  <a:solidFill>
                    <a:schemeClr val="lt1"/>
                  </a:solidFill>
                  <a:latin typeface="Dancing Script"/>
                  <a:ea typeface="Dancing Script"/>
                  <a:cs typeface="Dancing Script"/>
                  <a:sym typeface="Dancing Script"/>
                </a:rPr>
                <a:t>Travel Itinerary</a:t>
              </a:r>
              <a:endParaRPr sz="3600">
                <a:solidFill>
                  <a:schemeClr val="lt1"/>
                </a:solidFill>
                <a:latin typeface="Dancing Script"/>
                <a:ea typeface="Dancing Script"/>
                <a:cs typeface="Dancing Script"/>
                <a:sym typeface="Dancing Script"/>
              </a:endParaRPr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1327425" y="3937850"/>
            <a:ext cx="133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1885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Day 1</a:t>
            </a:r>
            <a:endParaRPr sz="2100">
              <a:solidFill>
                <a:srgbClr val="FFFFFF"/>
              </a:solidFill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  <p:graphicFrame>
        <p:nvGraphicFramePr>
          <p:cNvPr id="64" name="Google Shape;64;p13"/>
          <p:cNvGraphicFramePr/>
          <p:nvPr/>
        </p:nvGraphicFramePr>
        <p:xfrm>
          <a:off x="2913850" y="289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{7552012B-4CD5-4DA1-8EF3-21E7B7581FAE}</a:tableStyleId>
              </a:tblPr>
              <a:tblGrid>
                <a:gridCol w="3237125"/>
              </a:tblGrid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5" name="Google Shape;65;p13"/>
          <p:cNvSpPr/>
          <p:nvPr/>
        </p:nvSpPr>
        <p:spPr>
          <a:xfrm>
            <a:off x="1126650" y="5142675"/>
            <a:ext cx="5306700" cy="1977000"/>
          </a:xfrm>
          <a:prstGeom prst="roundRect">
            <a:avLst>
              <a:gd fmla="val 13713" name="adj"/>
            </a:avLst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 title="Ресурс 4@2x.png"/>
          <p:cNvPicPr preferRelativeResize="0"/>
          <p:nvPr/>
        </p:nvPicPr>
        <p:blipFill rotWithShape="1">
          <a:blip r:embed="rId7">
            <a:alphaModFix/>
          </a:blip>
          <a:srcRect b="9030" l="27154" r="16892" t="9030"/>
          <a:stretch/>
        </p:blipFill>
        <p:spPr>
          <a:xfrm>
            <a:off x="1327425" y="5348025"/>
            <a:ext cx="1335300" cy="1566300"/>
          </a:xfrm>
          <a:prstGeom prst="roundRect">
            <a:avLst>
              <a:gd fmla="val 14087" name="adj"/>
            </a:avLst>
          </a:prstGeom>
          <a:noFill/>
          <a:ln>
            <a:noFill/>
          </a:ln>
        </p:spPr>
      </p:pic>
      <p:graphicFrame>
        <p:nvGraphicFramePr>
          <p:cNvPr id="67" name="Google Shape;67;p13"/>
          <p:cNvGraphicFramePr/>
          <p:nvPr/>
        </p:nvGraphicFramePr>
        <p:xfrm>
          <a:off x="2913850" y="5348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{7552012B-4CD5-4DA1-8EF3-21E7B7581FAE}</a:tableStyleId>
              </a:tblPr>
              <a:tblGrid>
                <a:gridCol w="3237125"/>
              </a:tblGrid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8" name="Google Shape;68;p13"/>
          <p:cNvSpPr/>
          <p:nvPr/>
        </p:nvSpPr>
        <p:spPr>
          <a:xfrm>
            <a:off x="1126650" y="7595950"/>
            <a:ext cx="5306700" cy="1977000"/>
          </a:xfrm>
          <a:prstGeom prst="roundRect">
            <a:avLst>
              <a:gd fmla="val 13713" name="adj"/>
            </a:avLst>
          </a:prstGeom>
          <a:solidFill>
            <a:srgbClr val="F4F4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3" title="Ресурс 5@2x.png"/>
          <p:cNvPicPr preferRelativeResize="0"/>
          <p:nvPr/>
        </p:nvPicPr>
        <p:blipFill rotWithShape="1">
          <a:blip r:embed="rId8">
            <a:alphaModFix/>
          </a:blip>
          <a:srcRect b="31194" l="31976" r="19422" t="-2577"/>
          <a:stretch/>
        </p:blipFill>
        <p:spPr>
          <a:xfrm>
            <a:off x="1327425" y="7801300"/>
            <a:ext cx="1335300" cy="1566300"/>
          </a:xfrm>
          <a:prstGeom prst="roundRect">
            <a:avLst>
              <a:gd fmla="val 14087" name="adj"/>
            </a:avLst>
          </a:prstGeom>
          <a:noFill/>
          <a:ln>
            <a:noFill/>
          </a:ln>
        </p:spPr>
      </p:pic>
      <p:graphicFrame>
        <p:nvGraphicFramePr>
          <p:cNvPr id="70" name="Google Shape;70;p13"/>
          <p:cNvGraphicFramePr/>
          <p:nvPr/>
        </p:nvGraphicFramePr>
        <p:xfrm>
          <a:off x="2913850" y="7801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{7552012B-4CD5-4DA1-8EF3-21E7B7581FAE}</a:tableStyleId>
              </a:tblPr>
              <a:tblGrid>
                <a:gridCol w="3237125"/>
              </a:tblGrid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Dancing Script"/>
                        <a:ea typeface="Dancing Script"/>
                        <a:cs typeface="Dancing Script"/>
                        <a:sym typeface="Dancing Script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" name="Google Shape;71;p13"/>
          <p:cNvSpPr txBox="1"/>
          <p:nvPr/>
        </p:nvSpPr>
        <p:spPr>
          <a:xfrm>
            <a:off x="1327425" y="6406425"/>
            <a:ext cx="133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1885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Day 2</a:t>
            </a:r>
            <a:endParaRPr sz="2100">
              <a:solidFill>
                <a:srgbClr val="FFFFFF"/>
              </a:solidFill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327425" y="8859700"/>
            <a:ext cx="1335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18850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Day 3</a:t>
            </a:r>
            <a:endParaRPr sz="2100">
              <a:solidFill>
                <a:srgbClr val="FFFFFF"/>
              </a:solidFill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