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oogaloo"/>
      <p:regular r:id="rId7"/>
    </p:embeddedFont>
    <p:embeddedFont>
      <p:font typeface="Fjalla One"/>
      <p:regular r:id="rId8"/>
    </p:embeddedFont>
    <p:embeddedFont>
      <p:font typeface="Roboto Mon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Mono-italic.fntdata"/><Relationship Id="rId10" Type="http://schemas.openxmlformats.org/officeDocument/2006/relationships/font" Target="fonts/RobotoMono-bold.fntdata"/><Relationship Id="rId12" Type="http://schemas.openxmlformats.org/officeDocument/2006/relationships/font" Target="fonts/RobotoMono-boldItalic.fntdata"/><Relationship Id="rId9" Type="http://schemas.openxmlformats.org/officeDocument/2006/relationships/font" Target="fonts/RobotoMon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oogaloo-regular.fntdata"/><Relationship Id="rId8" Type="http://schemas.openxmlformats.org/officeDocument/2006/relationships/font" Target="fonts/Fjalla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494700" y="646296"/>
            <a:ext cx="6535025" cy="0"/>
            <a:chOff x="494700" y="646296"/>
            <a:chExt cx="6535025" cy="0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494700" y="646296"/>
              <a:ext cx="11970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5832725" y="646296"/>
              <a:ext cx="1197000" cy="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8" name="Google Shape;58;p13"/>
          <p:cNvSpPr txBox="1"/>
          <p:nvPr/>
        </p:nvSpPr>
        <p:spPr>
          <a:xfrm>
            <a:off x="1488492" y="343908"/>
            <a:ext cx="4596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Travel bucket list</a:t>
            </a:r>
            <a:endParaRPr sz="280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9973" y="699362"/>
            <a:ext cx="6933000" cy="1569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2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200">
                <a:solidFill>
                  <a:srgbClr val="A1EBFF"/>
                </a:solidFill>
                <a:latin typeface="Boogaloo"/>
                <a:ea typeface="Boogaloo"/>
                <a:cs typeface="Boogaloo"/>
                <a:sym typeface="Boogaloo"/>
              </a:rPr>
              <a:t>South Carolina</a:t>
            </a:r>
            <a:endParaRPr sz="10200">
              <a:solidFill>
                <a:srgbClr val="A1EBFF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94699" y="239890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Huntington Beach Park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94699" y="302526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Myrtle Beach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94699" y="365162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Hilton Head Island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94699" y="427798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Brookgreen Gardens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94699" y="490434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Middleton Place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94699" y="553070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Riverbanks Zoo &amp; Garden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94699" y="615706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Patriots Point Naval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94699" y="678342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Maritime Museum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94699" y="740978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Magnolia Plantation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94699" y="803614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Huntington Beach Park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94699" y="866250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Fort Sumter Monument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94699" y="928886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South Carolina Museum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94699" y="991522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Caesars Head State Park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4037432" y="239890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Congaree National Park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037432" y="302526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DuPont Planetarium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037432" y="365162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Alligator Adventure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037432" y="427798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UFO Welcome Center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037432" y="490434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The Battery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037432" y="553070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Falls Park on the Reedy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4037432" y="615706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Charleston Tea Plantation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4037432" y="678342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The Peace Center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037432" y="7409784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Hilton Head Island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037432" y="803614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Charleston's Historic District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037432" y="866250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Myrtle Beach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037432" y="928886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South Carolina Gardens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037432" y="9915225"/>
            <a:ext cx="3285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rPr>
              <a:t>Hilton Head Island</a:t>
            </a:r>
            <a:endParaRPr sz="2100">
              <a:solidFill>
                <a:schemeClr val="lt1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