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DM Sans Medium"/>
      <p:regular r:id="rId6"/>
      <p:bold r:id="rId7"/>
      <p:italic r:id="rId8"/>
      <p:boldItalic r:id="rId9"/>
    </p:embeddedFont>
    <p:embeddedFont>
      <p:font typeface="Dancing Script"/>
      <p:regular r:id="rId10"/>
      <p:bold r:id="rId11"/>
    </p:embeddedFont>
    <p:embeddedFont>
      <p:font typeface="DM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ancingScript-bold.fntdata"/><Relationship Id="rId10" Type="http://schemas.openxmlformats.org/officeDocument/2006/relationships/font" Target="fonts/DancingScript-regular.fntdata"/><Relationship Id="rId13" Type="http://schemas.openxmlformats.org/officeDocument/2006/relationships/font" Target="fonts/DMSans-bold.fntdata"/><Relationship Id="rId12" Type="http://schemas.openxmlformats.org/officeDocument/2006/relationships/font" Target="fonts/DMSans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DMSansMedium-boldItalic.fntdata"/><Relationship Id="rId15" Type="http://schemas.openxmlformats.org/officeDocument/2006/relationships/font" Target="fonts/DMSans-boldItalic.fntdata"/><Relationship Id="rId14" Type="http://schemas.openxmlformats.org/officeDocument/2006/relationships/font" Target="fonts/DMSans-italic.fntdata"/><Relationship Id="rId5" Type="http://schemas.openxmlformats.org/officeDocument/2006/relationships/slide" Target="slides/slide1.xml"/><Relationship Id="rId6" Type="http://schemas.openxmlformats.org/officeDocument/2006/relationships/font" Target="fonts/DMSansMedium-regular.fntdata"/><Relationship Id="rId7" Type="http://schemas.openxmlformats.org/officeDocument/2006/relationships/font" Target="fonts/DMSansMedium-bold.fntdata"/><Relationship Id="rId8" Type="http://schemas.openxmlformats.org/officeDocument/2006/relationships/font" Target="fonts/DMSans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76800" y="408225"/>
            <a:ext cx="3524791" cy="1627653"/>
            <a:chOff x="276800" y="408225"/>
            <a:chExt cx="3524791" cy="1627653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359991" y="408225"/>
              <a:ext cx="34416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600">
                  <a:solidFill>
                    <a:srgbClr val="315F6A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My Daily Itinerary</a:t>
              </a:r>
              <a:endParaRPr b="1" sz="3600">
                <a:solidFill>
                  <a:srgbClr val="315F6A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276800" y="1146600"/>
              <a:ext cx="3396600" cy="531950"/>
              <a:chOff x="276800" y="1146600"/>
              <a:chExt cx="3396600" cy="531950"/>
            </a:xfrm>
          </p:grpSpPr>
          <p:cxnSp>
            <p:nvCxnSpPr>
              <p:cNvPr id="57" name="Google Shape;57;p13"/>
              <p:cNvCxnSpPr/>
              <p:nvPr/>
            </p:nvCxnSpPr>
            <p:spPr>
              <a:xfrm>
                <a:off x="363025" y="1146600"/>
                <a:ext cx="324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8598A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" name="Google Shape;58;p13"/>
              <p:cNvCxnSpPr/>
              <p:nvPr/>
            </p:nvCxnSpPr>
            <p:spPr>
              <a:xfrm>
                <a:off x="363025" y="1678550"/>
                <a:ext cx="324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8598A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9" name="Google Shape;59;p13"/>
              <p:cNvSpPr txBox="1"/>
              <p:nvPr/>
            </p:nvSpPr>
            <p:spPr>
              <a:xfrm>
                <a:off x="276800" y="1273975"/>
                <a:ext cx="33966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SEPTEMBER 1, 2025, MONDAY</a:t>
                </a:r>
                <a:endParaRPr sz="1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</p:grpSp>
        <p:grpSp>
          <p:nvGrpSpPr>
            <p:cNvPr id="60" name="Google Shape;60;p13"/>
            <p:cNvGrpSpPr/>
            <p:nvPr/>
          </p:nvGrpSpPr>
          <p:grpSpPr>
            <a:xfrm>
              <a:off x="343808" y="1789578"/>
              <a:ext cx="3261269" cy="246300"/>
              <a:chOff x="343808" y="1789578"/>
              <a:chExt cx="3261269" cy="246300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343808" y="1789578"/>
                <a:ext cx="7734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MOOD</a:t>
                </a:r>
                <a:endParaRPr sz="16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grpSp>
            <p:nvGrpSpPr>
              <p:cNvPr id="62" name="Google Shape;62;p13"/>
              <p:cNvGrpSpPr/>
              <p:nvPr/>
            </p:nvGrpSpPr>
            <p:grpSpPr>
              <a:xfrm>
                <a:off x="1197168" y="1818923"/>
                <a:ext cx="423784" cy="207225"/>
                <a:chOff x="1197168" y="1818923"/>
                <a:chExt cx="423784" cy="207225"/>
              </a:xfrm>
            </p:grpSpPr>
            <p:pic>
              <p:nvPicPr>
                <p:cNvPr id="63" name="Google Shape;63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1197168" y="1818923"/>
                  <a:ext cx="207225" cy="2072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grpSp>
              <p:nvGrpSpPr>
                <p:cNvPr id="64" name="Google Shape;64;p13"/>
                <p:cNvGrpSpPr/>
                <p:nvPr/>
              </p:nvGrpSpPr>
              <p:grpSpPr>
                <a:xfrm>
                  <a:off x="1456053" y="1856100"/>
                  <a:ext cx="164900" cy="132900"/>
                  <a:chOff x="1452050" y="1856100"/>
                  <a:chExt cx="164900" cy="132900"/>
                </a:xfrm>
              </p:grpSpPr>
              <p:sp>
                <p:nvSpPr>
                  <p:cNvPr id="65" name="Google Shape;65;p13"/>
                  <p:cNvSpPr/>
                  <p:nvPr/>
                </p:nvSpPr>
                <p:spPr>
                  <a:xfrm>
                    <a:off x="1452050" y="1856100"/>
                    <a:ext cx="132900" cy="1329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D6D6D6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66" name="Google Shape;66;p13"/>
                  <p:cNvSpPr/>
                  <p:nvPr/>
                </p:nvSpPr>
                <p:spPr>
                  <a:xfrm>
                    <a:off x="1482750" y="1857875"/>
                    <a:ext cx="134200" cy="86400"/>
                  </a:xfrm>
                  <a:custGeom>
                    <a:rect b="b" l="l" r="r" t="t"/>
                    <a:pathLst>
                      <a:path extrusionOk="0" h="3456" w="5368">
                        <a:moveTo>
                          <a:pt x="0" y="1885"/>
                        </a:moveTo>
                        <a:lnTo>
                          <a:pt x="1886" y="3456"/>
                        </a:lnTo>
                        <a:lnTo>
                          <a:pt x="5368" y="0"/>
                        </a:lnTo>
                      </a:path>
                    </a:pathLst>
                  </a:custGeom>
                  <a:noFill/>
                  <a:ln cap="flat" cmpd="sng" w="19050">
                    <a:solidFill>
                      <a:srgbClr val="4E7685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sp>
            </p:grpSp>
          </p:grpSp>
          <p:grpSp>
            <p:nvGrpSpPr>
              <p:cNvPr id="67" name="Google Shape;67;p13"/>
              <p:cNvGrpSpPr/>
              <p:nvPr/>
            </p:nvGrpSpPr>
            <p:grpSpPr>
              <a:xfrm>
                <a:off x="1700977" y="1818923"/>
                <a:ext cx="391001" cy="207225"/>
                <a:chOff x="1700977" y="1818923"/>
                <a:chExt cx="391001" cy="207225"/>
              </a:xfrm>
            </p:grpSpPr>
            <p:pic>
              <p:nvPicPr>
                <p:cNvPr id="68" name="Google Shape;68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1700977" y="1818923"/>
                  <a:ext cx="207225" cy="2072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69" name="Google Shape;69;p13"/>
                <p:cNvSpPr/>
                <p:nvPr/>
              </p:nvSpPr>
              <p:spPr>
                <a:xfrm>
                  <a:off x="1959078" y="1856100"/>
                  <a:ext cx="132900" cy="1329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D6D6D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0" name="Google Shape;70;p13"/>
              <p:cNvGrpSpPr/>
              <p:nvPr/>
            </p:nvGrpSpPr>
            <p:grpSpPr>
              <a:xfrm>
                <a:off x="2204785" y="1818923"/>
                <a:ext cx="391393" cy="207225"/>
                <a:chOff x="2204785" y="1818923"/>
                <a:chExt cx="391393" cy="207225"/>
              </a:xfrm>
            </p:grpSpPr>
            <p:pic>
              <p:nvPicPr>
                <p:cNvPr id="71" name="Google Shape;71;p13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2204785" y="1818923"/>
                  <a:ext cx="207225" cy="2072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72" name="Google Shape;72;p13"/>
                <p:cNvSpPr/>
                <p:nvPr/>
              </p:nvSpPr>
              <p:spPr>
                <a:xfrm>
                  <a:off x="2463278" y="1856100"/>
                  <a:ext cx="132900" cy="1329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D6D6D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3" name="Google Shape;73;p13"/>
              <p:cNvGrpSpPr/>
              <p:nvPr/>
            </p:nvGrpSpPr>
            <p:grpSpPr>
              <a:xfrm>
                <a:off x="2708593" y="1818923"/>
                <a:ext cx="391810" cy="207225"/>
                <a:chOff x="2708593" y="1818923"/>
                <a:chExt cx="391810" cy="207225"/>
              </a:xfrm>
            </p:grpSpPr>
            <p:pic>
              <p:nvPicPr>
                <p:cNvPr id="74" name="Google Shape;74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2708593" y="1818923"/>
                  <a:ext cx="207225" cy="2072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75" name="Google Shape;75;p13"/>
                <p:cNvSpPr/>
                <p:nvPr/>
              </p:nvSpPr>
              <p:spPr>
                <a:xfrm>
                  <a:off x="2967503" y="1856100"/>
                  <a:ext cx="132900" cy="1329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D6D6D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6" name="Google Shape;76;p13"/>
              <p:cNvGrpSpPr/>
              <p:nvPr/>
            </p:nvGrpSpPr>
            <p:grpSpPr>
              <a:xfrm>
                <a:off x="3212402" y="1818923"/>
                <a:ext cx="392675" cy="207225"/>
                <a:chOff x="3212402" y="1818923"/>
                <a:chExt cx="392675" cy="207225"/>
              </a:xfrm>
            </p:grpSpPr>
            <p:pic>
              <p:nvPicPr>
                <p:cNvPr id="77" name="Google Shape;77;p13"/>
                <p:cNvPicPr preferRelativeResize="0"/>
                <p:nvPr/>
              </p:nvPicPr>
              <p:blipFill>
                <a:blip r:embed="rId7">
                  <a:alphaModFix/>
                </a:blip>
                <a:stretch>
                  <a:fillRect/>
                </a:stretch>
              </p:blipFill>
              <p:spPr>
                <a:xfrm>
                  <a:off x="3212402" y="1818923"/>
                  <a:ext cx="207225" cy="2072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78" name="Google Shape;78;p13"/>
                <p:cNvSpPr/>
                <p:nvPr/>
              </p:nvSpPr>
              <p:spPr>
                <a:xfrm>
                  <a:off x="3472177" y="1856100"/>
                  <a:ext cx="132900" cy="1329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D6D6D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79" name="Google Shape;79;p13"/>
          <p:cNvGrpSpPr/>
          <p:nvPr/>
        </p:nvGrpSpPr>
        <p:grpSpPr>
          <a:xfrm>
            <a:off x="3954075" y="2223200"/>
            <a:ext cx="3242100" cy="3817345"/>
            <a:chOff x="3954075" y="2223200"/>
            <a:chExt cx="3242100" cy="3817345"/>
          </a:xfrm>
        </p:grpSpPr>
        <p:grpSp>
          <p:nvGrpSpPr>
            <p:cNvPr id="80" name="Google Shape;80;p13"/>
            <p:cNvGrpSpPr/>
            <p:nvPr/>
          </p:nvGrpSpPr>
          <p:grpSpPr>
            <a:xfrm>
              <a:off x="3954075" y="2223200"/>
              <a:ext cx="3242100" cy="3817345"/>
              <a:chOff x="359175" y="2223300"/>
              <a:chExt cx="3242100" cy="7979401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359175" y="2223300"/>
                <a:ext cx="3242100" cy="724500"/>
              </a:xfrm>
              <a:prstGeom prst="rect">
                <a:avLst/>
              </a:prstGeom>
              <a:solidFill>
                <a:srgbClr val="F1F4F6"/>
              </a:solidFill>
              <a:ln cap="flat" cmpd="sng" w="9525">
                <a:solidFill>
                  <a:srgbClr val="8598A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359175" y="2223300"/>
                <a:ext cx="3242100" cy="7979400"/>
              </a:xfrm>
              <a:prstGeom prst="rect">
                <a:avLst/>
              </a:prstGeom>
              <a:noFill/>
              <a:ln cap="flat" cmpd="sng" w="9525">
                <a:solidFill>
                  <a:srgbClr val="8598A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83" name="Google Shape;83;p13"/>
            <p:cNvCxnSpPr/>
            <p:nvPr/>
          </p:nvCxnSpPr>
          <p:spPr>
            <a:xfrm>
              <a:off x="4043625" y="2919325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4043625" y="3266150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4043625" y="3612975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4043625" y="3959800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4043625" y="4306625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4043625" y="4653450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4043625" y="5000275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043625" y="5347100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4043625" y="5693925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92" name="Google Shape;92;p13"/>
            <p:cNvSpPr txBox="1"/>
            <p:nvPr/>
          </p:nvSpPr>
          <p:spPr>
            <a:xfrm>
              <a:off x="4009610" y="2290200"/>
              <a:ext cx="2771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rPr>
                <a:t>Top 3 Priorities </a:t>
              </a:r>
              <a:endParaRPr>
                <a:solidFill>
                  <a:srgbClr val="315F6A"/>
                </a:solidFill>
                <a:latin typeface="DM Sans Medium"/>
                <a:ea typeface="DM Sans Medium"/>
                <a:cs typeface="DM Sans Medium"/>
                <a:sym typeface="DM Sans Medium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4043625" y="2721870"/>
              <a:ext cx="3058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rPr>
                <a:t>1 - Highest Priority</a:t>
              </a:r>
              <a:endParaRPr sz="11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4043625" y="3049687"/>
              <a:ext cx="305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043625" y="3396059"/>
              <a:ext cx="305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4043625" y="3760987"/>
              <a:ext cx="3058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rPr>
                <a:t>2 - Medium Priority</a:t>
              </a:r>
              <a:endParaRPr sz="11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4043625" y="4088804"/>
              <a:ext cx="305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4043625" y="4435176"/>
              <a:ext cx="305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4043625" y="4800103"/>
              <a:ext cx="3058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rPr>
                <a:t>3 - Low Priority</a:t>
              </a:r>
              <a:endParaRPr sz="11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4043625" y="5127920"/>
              <a:ext cx="305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4043625" y="5474293"/>
              <a:ext cx="305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043625" y="5820665"/>
              <a:ext cx="305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3954075" y="6040750"/>
            <a:ext cx="3242100" cy="4164663"/>
            <a:chOff x="3954075" y="6040750"/>
            <a:chExt cx="3242100" cy="4164663"/>
          </a:xfrm>
        </p:grpSpPr>
        <p:grpSp>
          <p:nvGrpSpPr>
            <p:cNvPr id="104" name="Google Shape;104;p13"/>
            <p:cNvGrpSpPr/>
            <p:nvPr/>
          </p:nvGrpSpPr>
          <p:grpSpPr>
            <a:xfrm>
              <a:off x="3954075" y="6040750"/>
              <a:ext cx="3242100" cy="4164663"/>
              <a:chOff x="359175" y="2223300"/>
              <a:chExt cx="3242100" cy="8705400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359175" y="2223300"/>
                <a:ext cx="3242100" cy="724500"/>
              </a:xfrm>
              <a:prstGeom prst="rect">
                <a:avLst/>
              </a:prstGeom>
              <a:solidFill>
                <a:srgbClr val="F1F4F6"/>
              </a:solidFill>
              <a:ln cap="flat" cmpd="sng" w="9525">
                <a:solidFill>
                  <a:srgbClr val="8598A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359175" y="2223300"/>
                <a:ext cx="3242100" cy="8705400"/>
              </a:xfrm>
              <a:prstGeom prst="rect">
                <a:avLst/>
              </a:prstGeom>
              <a:noFill/>
              <a:ln cap="flat" cmpd="sng" w="9525">
                <a:solidFill>
                  <a:srgbClr val="8598A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07" name="Google Shape;107;p13"/>
            <p:cNvCxnSpPr/>
            <p:nvPr/>
          </p:nvCxnSpPr>
          <p:spPr>
            <a:xfrm>
              <a:off x="4043625" y="6736875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4043625" y="7083700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4043625" y="7430525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4043625" y="7777350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4043625" y="8124175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4043625" y="8471000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4043625" y="8817825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4043625" y="9164650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4043625" y="9511475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16" name="Google Shape;116;p13"/>
            <p:cNvSpPr txBox="1"/>
            <p:nvPr/>
          </p:nvSpPr>
          <p:spPr>
            <a:xfrm>
              <a:off x="4009610" y="6107750"/>
              <a:ext cx="2771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rPr>
                <a:t>To - Do List</a:t>
              </a:r>
              <a:endParaRPr>
                <a:solidFill>
                  <a:srgbClr val="315F6A"/>
                </a:solidFill>
                <a:latin typeface="DM Sans Medium"/>
                <a:ea typeface="DM Sans Medium"/>
                <a:cs typeface="DM Sans Medium"/>
                <a:sym typeface="DM Sans Medium"/>
              </a:endParaRPr>
            </a:p>
          </p:txBody>
        </p:sp>
        <p:cxnSp>
          <p:nvCxnSpPr>
            <p:cNvPr id="117" name="Google Shape;117;p13"/>
            <p:cNvCxnSpPr/>
            <p:nvPr/>
          </p:nvCxnSpPr>
          <p:spPr>
            <a:xfrm>
              <a:off x="4043625" y="9858300"/>
              <a:ext cx="3058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grpSp>
          <p:nvGrpSpPr>
            <p:cNvPr id="118" name="Google Shape;118;p13"/>
            <p:cNvGrpSpPr/>
            <p:nvPr/>
          </p:nvGrpSpPr>
          <p:grpSpPr>
            <a:xfrm>
              <a:off x="4048125" y="6494743"/>
              <a:ext cx="3054371" cy="200100"/>
              <a:chOff x="4048125" y="6494743"/>
              <a:chExt cx="3054371" cy="200100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4314896" y="6494743"/>
                <a:ext cx="2787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4048125" y="6510193"/>
                <a:ext cx="169200" cy="169200"/>
              </a:xfrm>
              <a:prstGeom prst="rect">
                <a:avLst/>
              </a:prstGeom>
              <a:noFill/>
              <a:ln cap="flat" cmpd="sng" w="9525">
                <a:solidFill>
                  <a:srgbClr val="D6D6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4048125" y="6847293"/>
              <a:ext cx="3054371" cy="200100"/>
              <a:chOff x="4048125" y="6847293"/>
              <a:chExt cx="3054371" cy="2001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4314896" y="6847293"/>
                <a:ext cx="2787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4048125" y="6856632"/>
                <a:ext cx="169200" cy="169200"/>
              </a:xfrm>
              <a:prstGeom prst="rect">
                <a:avLst/>
              </a:prstGeom>
              <a:noFill/>
              <a:ln cap="flat" cmpd="sng" w="9525">
                <a:solidFill>
                  <a:srgbClr val="D6D6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4048125" y="7193665"/>
              <a:ext cx="3054371" cy="200100"/>
              <a:chOff x="4048125" y="7193665"/>
              <a:chExt cx="3054371" cy="200100"/>
            </a:xfrm>
          </p:grpSpPr>
          <p:sp>
            <p:nvSpPr>
              <p:cNvPr id="125" name="Google Shape;125;p13"/>
              <p:cNvSpPr txBox="1"/>
              <p:nvPr/>
            </p:nvSpPr>
            <p:spPr>
              <a:xfrm>
                <a:off x="4314896" y="7193665"/>
                <a:ext cx="2787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4048125" y="7203071"/>
                <a:ext cx="169200" cy="169200"/>
              </a:xfrm>
              <a:prstGeom prst="rect">
                <a:avLst/>
              </a:prstGeom>
              <a:noFill/>
              <a:ln cap="flat" cmpd="sng" w="9525">
                <a:solidFill>
                  <a:srgbClr val="D6D6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4048125" y="7533839"/>
              <a:ext cx="3054371" cy="200100"/>
              <a:chOff x="4048125" y="7533839"/>
              <a:chExt cx="3054371" cy="200100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4314896" y="7533839"/>
                <a:ext cx="2787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4048125" y="7549509"/>
                <a:ext cx="169200" cy="169200"/>
              </a:xfrm>
              <a:prstGeom prst="rect">
                <a:avLst/>
              </a:prstGeom>
              <a:noFill/>
              <a:ln cap="flat" cmpd="sng" w="9525">
                <a:solidFill>
                  <a:srgbClr val="D6D6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4048125" y="7886409"/>
              <a:ext cx="3054371" cy="200100"/>
              <a:chOff x="4048125" y="7886409"/>
              <a:chExt cx="3054371" cy="2001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4314896" y="7886409"/>
                <a:ext cx="2787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4048125" y="7895948"/>
                <a:ext cx="169200" cy="169200"/>
              </a:xfrm>
              <a:prstGeom prst="rect">
                <a:avLst/>
              </a:prstGeom>
              <a:noFill/>
              <a:ln cap="flat" cmpd="sng" w="9525">
                <a:solidFill>
                  <a:srgbClr val="D6D6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4048125" y="8232781"/>
              <a:ext cx="3054371" cy="200100"/>
              <a:chOff x="4048125" y="8232781"/>
              <a:chExt cx="3054371" cy="20010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4314896" y="8232781"/>
                <a:ext cx="2787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4048125" y="8242387"/>
                <a:ext cx="169200" cy="169200"/>
              </a:xfrm>
              <a:prstGeom prst="rect">
                <a:avLst/>
              </a:prstGeom>
              <a:noFill/>
              <a:ln cap="flat" cmpd="sng" w="9525">
                <a:solidFill>
                  <a:srgbClr val="D6D6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4048125" y="8585330"/>
              <a:ext cx="3054371" cy="200100"/>
              <a:chOff x="4048125" y="8585330"/>
              <a:chExt cx="3054371" cy="2001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4314896" y="8585330"/>
                <a:ext cx="2787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4048125" y="8588826"/>
                <a:ext cx="169200" cy="169200"/>
              </a:xfrm>
              <a:prstGeom prst="rect">
                <a:avLst/>
              </a:prstGeom>
              <a:noFill/>
              <a:ln cap="flat" cmpd="sng" w="9525">
                <a:solidFill>
                  <a:srgbClr val="D6D6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9" name="Google Shape;139;p13"/>
            <p:cNvGrpSpPr/>
            <p:nvPr/>
          </p:nvGrpSpPr>
          <p:grpSpPr>
            <a:xfrm>
              <a:off x="4048125" y="8925524"/>
              <a:ext cx="3054371" cy="200100"/>
              <a:chOff x="4048125" y="8925524"/>
              <a:chExt cx="3054371" cy="200100"/>
            </a:xfrm>
          </p:grpSpPr>
          <p:sp>
            <p:nvSpPr>
              <p:cNvPr id="140" name="Google Shape;140;p13"/>
              <p:cNvSpPr txBox="1"/>
              <p:nvPr/>
            </p:nvSpPr>
            <p:spPr>
              <a:xfrm>
                <a:off x="4314896" y="8925524"/>
                <a:ext cx="2787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4048125" y="8935264"/>
                <a:ext cx="169200" cy="169200"/>
              </a:xfrm>
              <a:prstGeom prst="rect">
                <a:avLst/>
              </a:prstGeom>
              <a:noFill/>
              <a:ln cap="flat" cmpd="sng" w="9525">
                <a:solidFill>
                  <a:srgbClr val="D6D6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2" name="Google Shape;142;p13"/>
            <p:cNvGrpSpPr/>
            <p:nvPr/>
          </p:nvGrpSpPr>
          <p:grpSpPr>
            <a:xfrm>
              <a:off x="4048125" y="9271894"/>
              <a:ext cx="3054371" cy="200100"/>
              <a:chOff x="4048125" y="9271894"/>
              <a:chExt cx="3054371" cy="200100"/>
            </a:xfrm>
          </p:grpSpPr>
          <p:sp>
            <p:nvSpPr>
              <p:cNvPr id="143" name="Google Shape;143;p13"/>
              <p:cNvSpPr txBox="1"/>
              <p:nvPr/>
            </p:nvSpPr>
            <p:spPr>
              <a:xfrm>
                <a:off x="4314896" y="9271894"/>
                <a:ext cx="2787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4048125" y="9281703"/>
                <a:ext cx="169200" cy="169200"/>
              </a:xfrm>
              <a:prstGeom prst="rect">
                <a:avLst/>
              </a:prstGeom>
              <a:noFill/>
              <a:ln cap="flat" cmpd="sng" w="9525">
                <a:solidFill>
                  <a:srgbClr val="D6D6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5" name="Google Shape;145;p13"/>
            <p:cNvGrpSpPr/>
            <p:nvPr/>
          </p:nvGrpSpPr>
          <p:grpSpPr>
            <a:xfrm>
              <a:off x="4048125" y="9618268"/>
              <a:ext cx="3054371" cy="200100"/>
              <a:chOff x="4048125" y="9618268"/>
              <a:chExt cx="3054371" cy="200100"/>
            </a:xfrm>
          </p:grpSpPr>
          <p:sp>
            <p:nvSpPr>
              <p:cNvPr id="146" name="Google Shape;146;p13"/>
              <p:cNvSpPr txBox="1"/>
              <p:nvPr/>
            </p:nvSpPr>
            <p:spPr>
              <a:xfrm>
                <a:off x="4314896" y="9618268"/>
                <a:ext cx="2787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4048125" y="9628142"/>
                <a:ext cx="169200" cy="169200"/>
              </a:xfrm>
              <a:prstGeom prst="rect">
                <a:avLst/>
              </a:prstGeom>
              <a:noFill/>
              <a:ln cap="flat" cmpd="sng" w="9525">
                <a:solidFill>
                  <a:srgbClr val="D6D6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4048125" y="9959131"/>
              <a:ext cx="3053550" cy="200100"/>
              <a:chOff x="4048125" y="9959131"/>
              <a:chExt cx="3053550" cy="200100"/>
            </a:xfrm>
          </p:grpSpPr>
          <p:sp>
            <p:nvSpPr>
              <p:cNvPr id="149" name="Google Shape;149;p13"/>
              <p:cNvSpPr txBox="1"/>
              <p:nvPr/>
            </p:nvSpPr>
            <p:spPr>
              <a:xfrm>
                <a:off x="4314075" y="9959131"/>
                <a:ext cx="2787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4048125" y="9974581"/>
                <a:ext cx="169200" cy="169200"/>
              </a:xfrm>
              <a:prstGeom prst="rect">
                <a:avLst/>
              </a:prstGeom>
              <a:noFill/>
              <a:ln cap="flat" cmpd="sng" w="9525">
                <a:solidFill>
                  <a:srgbClr val="D6D6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1" name="Google Shape;151;p13"/>
          <p:cNvGrpSpPr/>
          <p:nvPr/>
        </p:nvGrpSpPr>
        <p:grpSpPr>
          <a:xfrm>
            <a:off x="3964550" y="542750"/>
            <a:ext cx="3242100" cy="1484400"/>
            <a:chOff x="3964550" y="542750"/>
            <a:chExt cx="3242100" cy="1484400"/>
          </a:xfrm>
        </p:grpSpPr>
        <p:sp>
          <p:nvSpPr>
            <p:cNvPr id="152" name="Google Shape;152;p13"/>
            <p:cNvSpPr/>
            <p:nvPr/>
          </p:nvSpPr>
          <p:spPr>
            <a:xfrm>
              <a:off x="3964550" y="542750"/>
              <a:ext cx="3242100" cy="1484400"/>
            </a:xfrm>
            <a:prstGeom prst="rect">
              <a:avLst/>
            </a:prstGeom>
            <a:noFill/>
            <a:ln cap="flat" cmpd="sng" w="9525">
              <a:solidFill>
                <a:srgbClr val="8598A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3" name="Google Shape;153;p13"/>
            <p:cNvCxnSpPr/>
            <p:nvPr/>
          </p:nvCxnSpPr>
          <p:spPr>
            <a:xfrm>
              <a:off x="4043625" y="1678550"/>
              <a:ext cx="3076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54" name="Google Shape;154;p13"/>
            <p:cNvCxnSpPr/>
            <p:nvPr/>
          </p:nvCxnSpPr>
          <p:spPr>
            <a:xfrm>
              <a:off x="4043625" y="1330625"/>
              <a:ext cx="3076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55" name="Google Shape;155;p13"/>
            <p:cNvCxnSpPr/>
            <p:nvPr/>
          </p:nvCxnSpPr>
          <p:spPr>
            <a:xfrm>
              <a:off x="4043625" y="982700"/>
              <a:ext cx="30768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6" name="Google Shape;156;p13"/>
            <p:cNvSpPr txBox="1"/>
            <p:nvPr/>
          </p:nvSpPr>
          <p:spPr>
            <a:xfrm>
              <a:off x="4043625" y="647650"/>
              <a:ext cx="3058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rPr>
                <a:t>TODAY'S AFFIRMATIONS</a:t>
              </a:r>
              <a:endParaRPr sz="1600">
                <a:solidFill>
                  <a:srgbClr val="315F6A"/>
                </a:solidFill>
                <a:latin typeface="DM Sans Medium"/>
                <a:ea typeface="DM Sans Medium"/>
                <a:cs typeface="DM Sans Medium"/>
                <a:sym typeface="DM Sans Medium"/>
              </a:endParaRPr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4043625" y="1099937"/>
              <a:ext cx="305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4043625" y="1451537"/>
              <a:ext cx="305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159" name="Google Shape;159;p13"/>
            <p:cNvSpPr txBox="1"/>
            <p:nvPr/>
          </p:nvSpPr>
          <p:spPr>
            <a:xfrm>
              <a:off x="4043625" y="1796737"/>
              <a:ext cx="305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15F6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grpSp>
        <p:nvGrpSpPr>
          <p:cNvPr id="160" name="Google Shape;160;p13"/>
          <p:cNvGrpSpPr/>
          <p:nvPr/>
        </p:nvGrpSpPr>
        <p:grpSpPr>
          <a:xfrm>
            <a:off x="358075" y="2223300"/>
            <a:ext cx="3243200" cy="7982075"/>
            <a:chOff x="358075" y="2223300"/>
            <a:chExt cx="3243200" cy="7982075"/>
          </a:xfrm>
        </p:grpSpPr>
        <p:grpSp>
          <p:nvGrpSpPr>
            <p:cNvPr id="161" name="Google Shape;161;p13"/>
            <p:cNvGrpSpPr/>
            <p:nvPr/>
          </p:nvGrpSpPr>
          <p:grpSpPr>
            <a:xfrm>
              <a:off x="359175" y="2223300"/>
              <a:ext cx="3242100" cy="7982075"/>
              <a:chOff x="359175" y="2223300"/>
              <a:chExt cx="3242100" cy="7982075"/>
            </a:xfrm>
          </p:grpSpPr>
          <p:sp>
            <p:nvSpPr>
              <p:cNvPr id="162" name="Google Shape;162;p13"/>
              <p:cNvSpPr/>
              <p:nvPr/>
            </p:nvSpPr>
            <p:spPr>
              <a:xfrm>
                <a:off x="359175" y="2223300"/>
                <a:ext cx="3242100" cy="349200"/>
              </a:xfrm>
              <a:prstGeom prst="rect">
                <a:avLst/>
              </a:prstGeom>
              <a:solidFill>
                <a:srgbClr val="F1F4F6"/>
              </a:solidFill>
              <a:ln cap="flat" cmpd="sng" w="9525">
                <a:solidFill>
                  <a:srgbClr val="8598A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3" name="Google Shape;163;p13"/>
              <p:cNvCxnSpPr/>
              <p:nvPr/>
            </p:nvCxnSpPr>
            <p:spPr>
              <a:xfrm>
                <a:off x="978950" y="2226275"/>
                <a:ext cx="0" cy="79791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8598A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4" name="Google Shape;164;p13"/>
              <p:cNvSpPr/>
              <p:nvPr/>
            </p:nvSpPr>
            <p:spPr>
              <a:xfrm>
                <a:off x="359175" y="2223550"/>
                <a:ext cx="3242100" cy="7979100"/>
              </a:xfrm>
              <a:prstGeom prst="rect">
                <a:avLst/>
              </a:prstGeom>
              <a:noFill/>
              <a:ln cap="flat" cmpd="sng" w="9525">
                <a:solidFill>
                  <a:srgbClr val="8598A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65" name="Google Shape;165;p13"/>
            <p:cNvCxnSpPr/>
            <p:nvPr/>
          </p:nvCxnSpPr>
          <p:spPr>
            <a:xfrm>
              <a:off x="395375" y="2919325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6" name="Google Shape;166;p13"/>
            <p:cNvCxnSpPr/>
            <p:nvPr/>
          </p:nvCxnSpPr>
          <p:spPr>
            <a:xfrm>
              <a:off x="395375" y="3266150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7" name="Google Shape;167;p13"/>
            <p:cNvCxnSpPr/>
            <p:nvPr/>
          </p:nvCxnSpPr>
          <p:spPr>
            <a:xfrm>
              <a:off x="395375" y="3612975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8" name="Google Shape;168;p13"/>
            <p:cNvCxnSpPr/>
            <p:nvPr/>
          </p:nvCxnSpPr>
          <p:spPr>
            <a:xfrm>
              <a:off x="395375" y="3959800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69" name="Google Shape;169;p13"/>
            <p:cNvCxnSpPr/>
            <p:nvPr/>
          </p:nvCxnSpPr>
          <p:spPr>
            <a:xfrm>
              <a:off x="395375" y="4306625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0" name="Google Shape;170;p13"/>
            <p:cNvCxnSpPr/>
            <p:nvPr/>
          </p:nvCxnSpPr>
          <p:spPr>
            <a:xfrm>
              <a:off x="395375" y="4653450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13"/>
            <p:cNvCxnSpPr/>
            <p:nvPr/>
          </p:nvCxnSpPr>
          <p:spPr>
            <a:xfrm>
              <a:off x="395375" y="5000275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13"/>
            <p:cNvCxnSpPr/>
            <p:nvPr/>
          </p:nvCxnSpPr>
          <p:spPr>
            <a:xfrm>
              <a:off x="395375" y="5347100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3" name="Google Shape;173;p13"/>
            <p:cNvCxnSpPr/>
            <p:nvPr/>
          </p:nvCxnSpPr>
          <p:spPr>
            <a:xfrm>
              <a:off x="395375" y="5693925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4" name="Google Shape;174;p13"/>
            <p:cNvCxnSpPr/>
            <p:nvPr/>
          </p:nvCxnSpPr>
          <p:spPr>
            <a:xfrm>
              <a:off x="395375" y="6387575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5" name="Google Shape;175;p13"/>
            <p:cNvCxnSpPr/>
            <p:nvPr/>
          </p:nvCxnSpPr>
          <p:spPr>
            <a:xfrm>
              <a:off x="395375" y="6734400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6" name="Google Shape;176;p13"/>
            <p:cNvCxnSpPr/>
            <p:nvPr/>
          </p:nvCxnSpPr>
          <p:spPr>
            <a:xfrm>
              <a:off x="395375" y="7081225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7" name="Google Shape;177;p13"/>
            <p:cNvCxnSpPr/>
            <p:nvPr/>
          </p:nvCxnSpPr>
          <p:spPr>
            <a:xfrm>
              <a:off x="395375" y="7428050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8" name="Google Shape;178;p13"/>
            <p:cNvCxnSpPr/>
            <p:nvPr/>
          </p:nvCxnSpPr>
          <p:spPr>
            <a:xfrm>
              <a:off x="395375" y="8121700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79" name="Google Shape;179;p13"/>
            <p:cNvCxnSpPr/>
            <p:nvPr/>
          </p:nvCxnSpPr>
          <p:spPr>
            <a:xfrm>
              <a:off x="395375" y="7774875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0" name="Google Shape;180;p13"/>
            <p:cNvCxnSpPr/>
            <p:nvPr/>
          </p:nvCxnSpPr>
          <p:spPr>
            <a:xfrm>
              <a:off x="395375" y="8468525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1" name="Google Shape;181;p13"/>
            <p:cNvCxnSpPr/>
            <p:nvPr/>
          </p:nvCxnSpPr>
          <p:spPr>
            <a:xfrm>
              <a:off x="395375" y="8815350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2" name="Google Shape;182;p13"/>
            <p:cNvCxnSpPr/>
            <p:nvPr/>
          </p:nvCxnSpPr>
          <p:spPr>
            <a:xfrm>
              <a:off x="395375" y="9162175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3" name="Google Shape;183;p13"/>
            <p:cNvCxnSpPr/>
            <p:nvPr/>
          </p:nvCxnSpPr>
          <p:spPr>
            <a:xfrm>
              <a:off x="395375" y="9509000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4" name="Google Shape;184;p13"/>
            <p:cNvCxnSpPr/>
            <p:nvPr/>
          </p:nvCxnSpPr>
          <p:spPr>
            <a:xfrm>
              <a:off x="395375" y="9855825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85" name="Google Shape;185;p13"/>
            <p:cNvSpPr txBox="1"/>
            <p:nvPr/>
          </p:nvSpPr>
          <p:spPr>
            <a:xfrm>
              <a:off x="358075" y="2290200"/>
              <a:ext cx="61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rPr>
                <a:t>TIME</a:t>
              </a:r>
              <a:endParaRPr>
                <a:solidFill>
                  <a:srgbClr val="315F6A"/>
                </a:solidFill>
                <a:latin typeface="DM Sans Medium"/>
                <a:ea typeface="DM Sans Medium"/>
                <a:cs typeface="DM Sans Medium"/>
                <a:sym typeface="DM Sans Medium"/>
              </a:endParaRPr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1035188" y="2290200"/>
              <a:ext cx="2427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rPr>
                <a:t>PLANS &amp; SCHEDULE</a:t>
              </a:r>
              <a:endParaRPr>
                <a:solidFill>
                  <a:srgbClr val="315F6A"/>
                </a:solidFill>
                <a:latin typeface="DM Sans Medium"/>
                <a:ea typeface="DM Sans Medium"/>
                <a:cs typeface="DM Sans Medium"/>
                <a:sym typeface="DM Sans Medium"/>
              </a:endParaRPr>
            </a:p>
          </p:txBody>
        </p:sp>
        <p:grpSp>
          <p:nvGrpSpPr>
            <p:cNvPr id="187" name="Google Shape;187;p13"/>
            <p:cNvGrpSpPr/>
            <p:nvPr/>
          </p:nvGrpSpPr>
          <p:grpSpPr>
            <a:xfrm>
              <a:off x="358075" y="2703315"/>
              <a:ext cx="3180525" cy="200100"/>
              <a:chOff x="358075" y="2716100"/>
              <a:chExt cx="3180525" cy="200100"/>
            </a:xfrm>
          </p:grpSpPr>
          <p:sp>
            <p:nvSpPr>
              <p:cNvPr id="188" name="Google Shape;188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6:00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89" name="Google Shape;189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90" name="Google Shape;190;p13"/>
            <p:cNvGrpSpPr/>
            <p:nvPr/>
          </p:nvGrpSpPr>
          <p:grpSpPr>
            <a:xfrm>
              <a:off x="358075" y="3049688"/>
              <a:ext cx="3180525" cy="200100"/>
              <a:chOff x="358075" y="2716100"/>
              <a:chExt cx="3180525" cy="200100"/>
            </a:xfrm>
          </p:grpSpPr>
          <p:sp>
            <p:nvSpPr>
              <p:cNvPr id="191" name="Google Shape;191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6:30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92" name="Google Shape;192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93" name="Google Shape;193;p13"/>
            <p:cNvGrpSpPr/>
            <p:nvPr/>
          </p:nvGrpSpPr>
          <p:grpSpPr>
            <a:xfrm>
              <a:off x="358075" y="3396061"/>
              <a:ext cx="3180525" cy="200100"/>
              <a:chOff x="358075" y="2716100"/>
              <a:chExt cx="3180525" cy="200100"/>
            </a:xfrm>
          </p:grpSpPr>
          <p:sp>
            <p:nvSpPr>
              <p:cNvPr id="194" name="Google Shape;194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7:00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95" name="Google Shape;195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96" name="Google Shape;196;p13"/>
            <p:cNvGrpSpPr/>
            <p:nvPr/>
          </p:nvGrpSpPr>
          <p:grpSpPr>
            <a:xfrm>
              <a:off x="358075" y="3742434"/>
              <a:ext cx="3180525" cy="200100"/>
              <a:chOff x="358075" y="2716100"/>
              <a:chExt cx="3180525" cy="200100"/>
            </a:xfrm>
          </p:grpSpPr>
          <p:sp>
            <p:nvSpPr>
              <p:cNvPr id="197" name="Google Shape;197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7:30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98" name="Google Shape;198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99" name="Google Shape;199;p13"/>
            <p:cNvGrpSpPr/>
            <p:nvPr/>
          </p:nvGrpSpPr>
          <p:grpSpPr>
            <a:xfrm>
              <a:off x="358075" y="4088807"/>
              <a:ext cx="3180525" cy="200100"/>
              <a:chOff x="358075" y="2716100"/>
              <a:chExt cx="3180525" cy="200100"/>
            </a:xfrm>
          </p:grpSpPr>
          <p:sp>
            <p:nvSpPr>
              <p:cNvPr id="200" name="Google Shape;200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8:00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01" name="Google Shape;201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02" name="Google Shape;202;p13"/>
            <p:cNvGrpSpPr/>
            <p:nvPr/>
          </p:nvGrpSpPr>
          <p:grpSpPr>
            <a:xfrm>
              <a:off x="358075" y="4435180"/>
              <a:ext cx="3180525" cy="200100"/>
              <a:chOff x="358075" y="2716100"/>
              <a:chExt cx="3180525" cy="200100"/>
            </a:xfrm>
          </p:grpSpPr>
          <p:sp>
            <p:nvSpPr>
              <p:cNvPr id="203" name="Google Shape;203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8:30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04" name="Google Shape;204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05" name="Google Shape;205;p13"/>
            <p:cNvGrpSpPr/>
            <p:nvPr/>
          </p:nvGrpSpPr>
          <p:grpSpPr>
            <a:xfrm>
              <a:off x="358075" y="4781553"/>
              <a:ext cx="3180525" cy="200100"/>
              <a:chOff x="358075" y="2716100"/>
              <a:chExt cx="3180525" cy="200100"/>
            </a:xfrm>
          </p:grpSpPr>
          <p:sp>
            <p:nvSpPr>
              <p:cNvPr id="206" name="Google Shape;206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9:00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07" name="Google Shape;207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08" name="Google Shape;208;p13"/>
            <p:cNvGrpSpPr/>
            <p:nvPr/>
          </p:nvGrpSpPr>
          <p:grpSpPr>
            <a:xfrm>
              <a:off x="358075" y="5127926"/>
              <a:ext cx="3180525" cy="200100"/>
              <a:chOff x="358075" y="2716100"/>
              <a:chExt cx="3180525" cy="200100"/>
            </a:xfrm>
          </p:grpSpPr>
          <p:sp>
            <p:nvSpPr>
              <p:cNvPr id="209" name="Google Shape;209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9:30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10" name="Google Shape;210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11" name="Google Shape;211;p13"/>
            <p:cNvGrpSpPr/>
            <p:nvPr/>
          </p:nvGrpSpPr>
          <p:grpSpPr>
            <a:xfrm>
              <a:off x="358075" y="5474299"/>
              <a:ext cx="3180525" cy="200100"/>
              <a:chOff x="358075" y="2716100"/>
              <a:chExt cx="3180525" cy="200100"/>
            </a:xfrm>
          </p:grpSpPr>
          <p:sp>
            <p:nvSpPr>
              <p:cNvPr id="212" name="Google Shape;212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10:00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13" name="Google Shape;213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14" name="Google Shape;214;p13"/>
            <p:cNvGrpSpPr/>
            <p:nvPr/>
          </p:nvGrpSpPr>
          <p:grpSpPr>
            <a:xfrm>
              <a:off x="358075" y="5820672"/>
              <a:ext cx="3180525" cy="200100"/>
              <a:chOff x="358075" y="2716100"/>
              <a:chExt cx="3180525" cy="200100"/>
            </a:xfrm>
          </p:grpSpPr>
          <p:sp>
            <p:nvSpPr>
              <p:cNvPr id="215" name="Google Shape;215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10:30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16" name="Google Shape;216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17" name="Google Shape;217;p13"/>
            <p:cNvGrpSpPr/>
            <p:nvPr/>
          </p:nvGrpSpPr>
          <p:grpSpPr>
            <a:xfrm>
              <a:off x="358075" y="6167045"/>
              <a:ext cx="3180525" cy="200100"/>
              <a:chOff x="358075" y="2716100"/>
              <a:chExt cx="3180525" cy="200100"/>
            </a:xfrm>
          </p:grpSpPr>
          <p:sp>
            <p:nvSpPr>
              <p:cNvPr id="218" name="Google Shape;218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11:00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19" name="Google Shape;219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20" name="Google Shape;220;p13"/>
            <p:cNvGrpSpPr/>
            <p:nvPr/>
          </p:nvGrpSpPr>
          <p:grpSpPr>
            <a:xfrm>
              <a:off x="358075" y="6513418"/>
              <a:ext cx="3180525" cy="200100"/>
              <a:chOff x="358075" y="2716100"/>
              <a:chExt cx="3180525" cy="200100"/>
            </a:xfrm>
          </p:grpSpPr>
          <p:sp>
            <p:nvSpPr>
              <p:cNvPr id="221" name="Google Shape;221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11:30 am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22" name="Google Shape;222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23" name="Google Shape;223;p13"/>
            <p:cNvGrpSpPr/>
            <p:nvPr/>
          </p:nvGrpSpPr>
          <p:grpSpPr>
            <a:xfrm>
              <a:off x="358075" y="6859791"/>
              <a:ext cx="3180525" cy="200100"/>
              <a:chOff x="358075" y="2716100"/>
              <a:chExt cx="3180525" cy="200100"/>
            </a:xfrm>
          </p:grpSpPr>
          <p:sp>
            <p:nvSpPr>
              <p:cNvPr id="224" name="Google Shape;224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12:00 pm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25" name="Google Shape;225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26" name="Google Shape;226;p13"/>
            <p:cNvGrpSpPr/>
            <p:nvPr/>
          </p:nvGrpSpPr>
          <p:grpSpPr>
            <a:xfrm>
              <a:off x="358075" y="7206164"/>
              <a:ext cx="3180525" cy="200100"/>
              <a:chOff x="358075" y="2716100"/>
              <a:chExt cx="3180525" cy="200100"/>
            </a:xfrm>
          </p:grpSpPr>
          <p:sp>
            <p:nvSpPr>
              <p:cNvPr id="227" name="Google Shape;227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12:30 pm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28" name="Google Shape;228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29" name="Google Shape;229;p13"/>
            <p:cNvGrpSpPr/>
            <p:nvPr/>
          </p:nvGrpSpPr>
          <p:grpSpPr>
            <a:xfrm>
              <a:off x="358075" y="7552537"/>
              <a:ext cx="3180525" cy="200100"/>
              <a:chOff x="358075" y="2716100"/>
              <a:chExt cx="3180525" cy="200100"/>
            </a:xfrm>
          </p:grpSpPr>
          <p:sp>
            <p:nvSpPr>
              <p:cNvPr id="230" name="Google Shape;230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1:00 pm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31" name="Google Shape;231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32" name="Google Shape;232;p13"/>
            <p:cNvGrpSpPr/>
            <p:nvPr/>
          </p:nvGrpSpPr>
          <p:grpSpPr>
            <a:xfrm>
              <a:off x="358075" y="7898910"/>
              <a:ext cx="3180525" cy="200100"/>
              <a:chOff x="358075" y="2716100"/>
              <a:chExt cx="3180525" cy="200100"/>
            </a:xfrm>
          </p:grpSpPr>
          <p:sp>
            <p:nvSpPr>
              <p:cNvPr id="233" name="Google Shape;233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1:30 pm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34" name="Google Shape;234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35" name="Google Shape;235;p13"/>
            <p:cNvGrpSpPr/>
            <p:nvPr/>
          </p:nvGrpSpPr>
          <p:grpSpPr>
            <a:xfrm>
              <a:off x="358075" y="8245283"/>
              <a:ext cx="3180525" cy="200100"/>
              <a:chOff x="358075" y="2703315"/>
              <a:chExt cx="3180525" cy="200100"/>
            </a:xfrm>
          </p:grpSpPr>
          <p:sp>
            <p:nvSpPr>
              <p:cNvPr id="236" name="Google Shape;236;p13"/>
              <p:cNvSpPr txBox="1"/>
              <p:nvPr/>
            </p:nvSpPr>
            <p:spPr>
              <a:xfrm>
                <a:off x="358075" y="2752618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2:00 pm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37" name="Google Shape;237;p13"/>
              <p:cNvSpPr txBox="1"/>
              <p:nvPr/>
            </p:nvSpPr>
            <p:spPr>
              <a:xfrm>
                <a:off x="1028800" y="2703315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38" name="Google Shape;238;p13"/>
            <p:cNvGrpSpPr/>
            <p:nvPr/>
          </p:nvGrpSpPr>
          <p:grpSpPr>
            <a:xfrm>
              <a:off x="358075" y="8591656"/>
              <a:ext cx="3180525" cy="200100"/>
              <a:chOff x="358075" y="2703315"/>
              <a:chExt cx="3180525" cy="200100"/>
            </a:xfrm>
          </p:grpSpPr>
          <p:sp>
            <p:nvSpPr>
              <p:cNvPr id="239" name="Google Shape;239;p13"/>
              <p:cNvSpPr txBox="1"/>
              <p:nvPr/>
            </p:nvSpPr>
            <p:spPr>
              <a:xfrm>
                <a:off x="358075" y="2752618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2:30 pm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40" name="Google Shape;240;p13"/>
              <p:cNvSpPr txBox="1"/>
              <p:nvPr/>
            </p:nvSpPr>
            <p:spPr>
              <a:xfrm>
                <a:off x="1028800" y="2703315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41" name="Google Shape;241;p13"/>
            <p:cNvGrpSpPr/>
            <p:nvPr/>
          </p:nvGrpSpPr>
          <p:grpSpPr>
            <a:xfrm>
              <a:off x="358075" y="8938029"/>
              <a:ext cx="3180525" cy="200100"/>
              <a:chOff x="358075" y="2703315"/>
              <a:chExt cx="3180525" cy="200100"/>
            </a:xfrm>
          </p:grpSpPr>
          <p:sp>
            <p:nvSpPr>
              <p:cNvPr id="242" name="Google Shape;242;p13"/>
              <p:cNvSpPr txBox="1"/>
              <p:nvPr/>
            </p:nvSpPr>
            <p:spPr>
              <a:xfrm>
                <a:off x="358075" y="2752618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3:00 pm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43" name="Google Shape;243;p13"/>
              <p:cNvSpPr txBox="1"/>
              <p:nvPr/>
            </p:nvSpPr>
            <p:spPr>
              <a:xfrm>
                <a:off x="1028800" y="2703315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44" name="Google Shape;244;p13"/>
            <p:cNvGrpSpPr/>
            <p:nvPr/>
          </p:nvGrpSpPr>
          <p:grpSpPr>
            <a:xfrm>
              <a:off x="358075" y="9284403"/>
              <a:ext cx="3180525" cy="200100"/>
              <a:chOff x="358075" y="2703315"/>
              <a:chExt cx="3180525" cy="200100"/>
            </a:xfrm>
          </p:grpSpPr>
          <p:sp>
            <p:nvSpPr>
              <p:cNvPr id="245" name="Google Shape;245;p13"/>
              <p:cNvSpPr txBox="1"/>
              <p:nvPr/>
            </p:nvSpPr>
            <p:spPr>
              <a:xfrm>
                <a:off x="358075" y="2752618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3:30 pm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46" name="Google Shape;246;p13"/>
              <p:cNvSpPr txBox="1"/>
              <p:nvPr/>
            </p:nvSpPr>
            <p:spPr>
              <a:xfrm>
                <a:off x="1028800" y="2703315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47" name="Google Shape;247;p13"/>
            <p:cNvGrpSpPr/>
            <p:nvPr/>
          </p:nvGrpSpPr>
          <p:grpSpPr>
            <a:xfrm>
              <a:off x="358075" y="9630776"/>
              <a:ext cx="3180525" cy="200100"/>
              <a:chOff x="358075" y="2703315"/>
              <a:chExt cx="3180525" cy="200100"/>
            </a:xfrm>
          </p:grpSpPr>
          <p:sp>
            <p:nvSpPr>
              <p:cNvPr id="248" name="Google Shape;248;p13"/>
              <p:cNvSpPr txBox="1"/>
              <p:nvPr/>
            </p:nvSpPr>
            <p:spPr>
              <a:xfrm>
                <a:off x="358075" y="2752618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4:00 pm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49" name="Google Shape;249;p13"/>
              <p:cNvSpPr txBox="1"/>
              <p:nvPr/>
            </p:nvSpPr>
            <p:spPr>
              <a:xfrm>
                <a:off x="1028800" y="2703315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250" name="Google Shape;250;p13"/>
            <p:cNvGrpSpPr/>
            <p:nvPr/>
          </p:nvGrpSpPr>
          <p:grpSpPr>
            <a:xfrm>
              <a:off x="358075" y="9977149"/>
              <a:ext cx="3180525" cy="200100"/>
              <a:chOff x="358075" y="2716100"/>
              <a:chExt cx="3180525" cy="200100"/>
            </a:xfrm>
          </p:grpSpPr>
          <p:sp>
            <p:nvSpPr>
              <p:cNvPr id="251" name="Google Shape;251;p13"/>
              <p:cNvSpPr txBox="1"/>
              <p:nvPr/>
            </p:nvSpPr>
            <p:spPr>
              <a:xfrm>
                <a:off x="358075" y="2765404"/>
                <a:ext cx="61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5F6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4:30 pm</a:t>
                </a:r>
                <a:endParaRPr sz="900">
                  <a:solidFill>
                    <a:srgbClr val="315F6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252" name="Google Shape;252;p13"/>
              <p:cNvSpPr txBox="1"/>
              <p:nvPr/>
            </p:nvSpPr>
            <p:spPr>
              <a:xfrm>
                <a:off x="1028800" y="2716100"/>
                <a:ext cx="250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00">
                  <a:solidFill>
                    <a:srgbClr val="315F6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cxnSp>
          <p:nvCxnSpPr>
            <p:cNvPr id="253" name="Google Shape;253;p13"/>
            <p:cNvCxnSpPr/>
            <p:nvPr/>
          </p:nvCxnSpPr>
          <p:spPr>
            <a:xfrm>
              <a:off x="395375" y="6040750"/>
              <a:ext cx="3143400" cy="0"/>
            </a:xfrm>
            <a:prstGeom prst="straightConnector1">
              <a:avLst/>
            </a:prstGeom>
            <a:noFill/>
            <a:ln cap="flat" cmpd="sng" w="9525">
              <a:solidFill>
                <a:srgbClr val="CCD4DA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