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6459200" cx="21945600"/>
  <p:notesSz cx="6858000" cy="9144000"/>
  <p:embeddedFontLst>
    <p:embeddedFont>
      <p:font typeface="Merriweather Light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84">
          <p15:clr>
            <a:srgbClr val="747775"/>
          </p15:clr>
        </p15:guide>
        <p15:guide id="2" pos="691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84" orient="horz"/>
        <p:guide pos="69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erriweatherLight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erriweatherLight-italic.fntdata"/><Relationship Id="rId15" Type="http://schemas.openxmlformats.org/officeDocument/2006/relationships/font" Target="fonts/Merriweather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font" Target="fonts/MerriweatherLight-regular.fntdata"/><Relationship Id="rId8" Type="http://schemas.openxmlformats.org/officeDocument/2006/relationships/font" Target="fonts/Merriweath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48100" y="2382640"/>
            <a:ext cx="20449500" cy="6568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48080" y="9069200"/>
            <a:ext cx="20449500" cy="2536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748080" y="3539600"/>
            <a:ext cx="20449500" cy="6283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748080" y="10087120"/>
            <a:ext cx="20449500" cy="4162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48080" y="6882720"/>
            <a:ext cx="20449500" cy="269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48080" y="3687920"/>
            <a:ext cx="204495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48080" y="3687920"/>
            <a:ext cx="95997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1597760" y="3687920"/>
            <a:ext cx="95997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48080" y="1777920"/>
            <a:ext cx="6739200" cy="24183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48080" y="4446720"/>
            <a:ext cx="6739200" cy="10174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176600" y="1440480"/>
            <a:ext cx="15282600" cy="13090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972800" y="-400"/>
            <a:ext cx="10972800" cy="164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637200" y="3946160"/>
            <a:ext cx="9708600" cy="47433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37200" y="8969840"/>
            <a:ext cx="9708600" cy="3952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1854800" y="2317040"/>
            <a:ext cx="9208800" cy="118242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748080" y="13537840"/>
            <a:ext cx="14397000" cy="19362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48080" y="3687920"/>
            <a:ext cx="20449500" cy="109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21976500" cy="16459200"/>
          </a:xfrm>
          <a:prstGeom prst="rect">
            <a:avLst/>
          </a:prstGeom>
          <a:solidFill>
            <a:srgbClr val="865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0"/>
            <a:ext cx="21945599" cy="7464727"/>
            <a:chOff x="0" y="0"/>
            <a:chExt cx="21945599" cy="7464727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27007" r="0" t="15853"/>
            <a:stretch/>
          </p:blipFill>
          <p:spPr>
            <a:xfrm>
              <a:off x="0" y="0"/>
              <a:ext cx="9039974" cy="7464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3">
              <a:alphaModFix/>
            </a:blip>
            <a:srcRect b="0" l="27007" r="0" t="15853"/>
            <a:stretch/>
          </p:blipFill>
          <p:spPr>
            <a:xfrm flipH="1">
              <a:off x="12905625" y="0"/>
              <a:ext cx="9039974" cy="74647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2477850" y="3598232"/>
            <a:ext cx="16989900" cy="4378890"/>
            <a:chOff x="2477850" y="3598232"/>
            <a:chExt cx="16989900" cy="437889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7018800" y="3598232"/>
              <a:ext cx="7908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600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 U N E 2 5 </a:t>
              </a:r>
              <a:r>
                <a:rPr baseline="30000" lang="ru" sz="4600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 H</a:t>
              </a:r>
              <a:r>
                <a:rPr lang="ru" sz="4600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1 0 A M</a:t>
              </a:r>
              <a:endParaRPr sz="46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2477850" y="4905151"/>
              <a:ext cx="16989900" cy="17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1500">
                  <a:solidFill>
                    <a:schemeClr val="lt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Wedding Timeline</a:t>
              </a:r>
              <a:endParaRPr i="1" sz="115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5312549" y="7207622"/>
              <a:ext cx="11320501" cy="769500"/>
              <a:chOff x="5275947" y="7207622"/>
              <a:chExt cx="11320501" cy="769500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5275947" y="7207622"/>
                <a:ext cx="6006000" cy="76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000">
                    <a:solidFill>
                      <a:srgbClr val="F8BCD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 A N I E L</a:t>
                </a:r>
                <a:endParaRPr sz="5000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10590448" y="7207622"/>
                <a:ext cx="6006000" cy="76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000">
                    <a:solidFill>
                      <a:srgbClr val="F8BCD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 M A N D A</a:t>
                </a:r>
                <a:endParaRPr sz="5000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7742947" y="7315322"/>
                <a:ext cx="60060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" sz="3600">
                    <a:solidFill>
                      <a:srgbClr val="E17EAD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and</a:t>
                </a:r>
                <a:endParaRPr i="1" sz="3600">
                  <a:solidFill>
                    <a:srgbClr val="E17EAD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grpSp>
        <p:nvGrpSpPr>
          <p:cNvPr id="65" name="Google Shape;65;p13"/>
          <p:cNvGrpSpPr/>
          <p:nvPr/>
        </p:nvGrpSpPr>
        <p:grpSpPr>
          <a:xfrm>
            <a:off x="336251" y="9435051"/>
            <a:ext cx="20935455" cy="4114319"/>
            <a:chOff x="412451" y="9435051"/>
            <a:chExt cx="20935455" cy="4114319"/>
          </a:xfrm>
        </p:grpSpPr>
        <p:cxnSp>
          <p:nvCxnSpPr>
            <p:cNvPr id="66" name="Google Shape;66;p13"/>
            <p:cNvCxnSpPr/>
            <p:nvPr/>
          </p:nvCxnSpPr>
          <p:spPr>
            <a:xfrm>
              <a:off x="963575" y="11441074"/>
              <a:ext cx="20079900" cy="0"/>
            </a:xfrm>
            <a:prstGeom prst="straightConnector1">
              <a:avLst/>
            </a:prstGeom>
            <a:noFill/>
            <a:ln cap="flat" cmpd="sng" w="28575">
              <a:solidFill>
                <a:srgbClr val="F8BCD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7" name="Google Shape;67;p13"/>
            <p:cNvGrpSpPr/>
            <p:nvPr/>
          </p:nvGrpSpPr>
          <p:grpSpPr>
            <a:xfrm>
              <a:off x="412451" y="9435051"/>
              <a:ext cx="3000000" cy="2017099"/>
              <a:chOff x="412451" y="9435051"/>
              <a:chExt cx="3000000" cy="2017099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412451" y="9435051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2 : 0 0 p m </a:t>
                </a:r>
                <a:endParaRPr b="1" sz="24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W e d d i n g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 e r e m o n y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69" name="Google Shape;69;p13"/>
              <p:cNvGrpSpPr/>
              <p:nvPr/>
            </p:nvGrpSpPr>
            <p:grpSpPr>
              <a:xfrm>
                <a:off x="1823801" y="10770988"/>
                <a:ext cx="177300" cy="681162"/>
                <a:chOff x="1760975" y="10770988"/>
                <a:chExt cx="177300" cy="681162"/>
              </a:xfrm>
            </p:grpSpPr>
            <p:cxnSp>
              <p:nvCxnSpPr>
                <p:cNvPr id="70" name="Google Shape;70;p13"/>
                <p:cNvCxnSpPr/>
                <p:nvPr/>
              </p:nvCxnSpPr>
              <p:spPr>
                <a:xfrm rot="10800000">
                  <a:off x="1849625" y="10942750"/>
                  <a:ext cx="0" cy="5094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71" name="Google Shape;71;p13"/>
                <p:cNvSpPr/>
                <p:nvPr/>
              </p:nvSpPr>
              <p:spPr>
                <a:xfrm>
                  <a:off x="1760975" y="10770988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2" name="Google Shape;72;p13"/>
            <p:cNvGrpSpPr/>
            <p:nvPr/>
          </p:nvGrpSpPr>
          <p:grpSpPr>
            <a:xfrm>
              <a:off x="3401693" y="9435051"/>
              <a:ext cx="3000000" cy="2017099"/>
              <a:chOff x="412451" y="9435051"/>
              <a:chExt cx="3000000" cy="2017099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412451" y="9435051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3 : 0 0 p m </a:t>
                </a:r>
                <a:endParaRPr b="1" sz="24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W e l c o m e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 r i n k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74" name="Google Shape;74;p13"/>
              <p:cNvGrpSpPr/>
              <p:nvPr/>
            </p:nvGrpSpPr>
            <p:grpSpPr>
              <a:xfrm>
                <a:off x="1823801" y="10770988"/>
                <a:ext cx="177300" cy="681162"/>
                <a:chOff x="1760975" y="10770988"/>
                <a:chExt cx="177300" cy="681162"/>
              </a:xfrm>
            </p:grpSpPr>
            <p:cxnSp>
              <p:nvCxnSpPr>
                <p:cNvPr id="75" name="Google Shape;75;p13"/>
                <p:cNvCxnSpPr/>
                <p:nvPr/>
              </p:nvCxnSpPr>
              <p:spPr>
                <a:xfrm rot="10800000">
                  <a:off x="1849625" y="10942750"/>
                  <a:ext cx="0" cy="5094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76" name="Google Shape;76;p13"/>
                <p:cNvSpPr/>
                <p:nvPr/>
              </p:nvSpPr>
              <p:spPr>
                <a:xfrm>
                  <a:off x="1760975" y="10770988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7" name="Google Shape;77;p13"/>
            <p:cNvGrpSpPr/>
            <p:nvPr/>
          </p:nvGrpSpPr>
          <p:grpSpPr>
            <a:xfrm>
              <a:off x="6390935" y="9435051"/>
              <a:ext cx="3000000" cy="2017148"/>
              <a:chOff x="412451" y="9435051"/>
              <a:chExt cx="3000000" cy="2017148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412451" y="9435051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4 : 3 0 p m </a:t>
                </a:r>
                <a:endParaRPr b="1" sz="24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 p e e c h e s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79" name="Google Shape;79;p13"/>
              <p:cNvGrpSpPr/>
              <p:nvPr/>
            </p:nvGrpSpPr>
            <p:grpSpPr>
              <a:xfrm>
                <a:off x="1823801" y="10362299"/>
                <a:ext cx="177300" cy="1089900"/>
                <a:chOff x="1760975" y="10362299"/>
                <a:chExt cx="177300" cy="1089900"/>
              </a:xfrm>
            </p:grpSpPr>
            <p:cxnSp>
              <p:nvCxnSpPr>
                <p:cNvPr id="80" name="Google Shape;80;p13"/>
                <p:cNvCxnSpPr>
                  <a:endCxn id="81" idx="4"/>
                </p:cNvCxnSpPr>
                <p:nvPr/>
              </p:nvCxnSpPr>
              <p:spPr>
                <a:xfrm rot="10800000">
                  <a:off x="1849625" y="10539599"/>
                  <a:ext cx="0" cy="912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1" name="Google Shape;81;p13"/>
                <p:cNvSpPr/>
                <p:nvPr/>
              </p:nvSpPr>
              <p:spPr>
                <a:xfrm>
                  <a:off x="1760975" y="10362299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2" name="Google Shape;82;p13"/>
            <p:cNvGrpSpPr/>
            <p:nvPr/>
          </p:nvGrpSpPr>
          <p:grpSpPr>
            <a:xfrm>
              <a:off x="9380178" y="9435051"/>
              <a:ext cx="3000000" cy="2017148"/>
              <a:chOff x="412451" y="9435051"/>
              <a:chExt cx="3000000" cy="2017148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412451" y="9435051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7 : 0 0 p m</a:t>
                </a:r>
                <a:r>
                  <a:rPr b="1"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W e d d i n g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 a k e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84" name="Google Shape;84;p13"/>
              <p:cNvGrpSpPr/>
              <p:nvPr/>
            </p:nvGrpSpPr>
            <p:grpSpPr>
              <a:xfrm>
                <a:off x="1823801" y="10765499"/>
                <a:ext cx="177300" cy="686700"/>
                <a:chOff x="1760975" y="10765499"/>
                <a:chExt cx="177300" cy="686700"/>
              </a:xfrm>
            </p:grpSpPr>
            <p:cxnSp>
              <p:nvCxnSpPr>
                <p:cNvPr id="85" name="Google Shape;85;p13"/>
                <p:cNvCxnSpPr/>
                <p:nvPr/>
              </p:nvCxnSpPr>
              <p:spPr>
                <a:xfrm rot="10800000">
                  <a:off x="1849625" y="10942799"/>
                  <a:ext cx="0" cy="5094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6" name="Google Shape;86;p13"/>
                <p:cNvSpPr/>
                <p:nvPr/>
              </p:nvSpPr>
              <p:spPr>
                <a:xfrm>
                  <a:off x="1760975" y="10765499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7" name="Google Shape;87;p13"/>
            <p:cNvGrpSpPr/>
            <p:nvPr/>
          </p:nvGrpSpPr>
          <p:grpSpPr>
            <a:xfrm>
              <a:off x="12369420" y="9435051"/>
              <a:ext cx="3000000" cy="2017221"/>
              <a:chOff x="412451" y="9435051"/>
              <a:chExt cx="3000000" cy="2017221"/>
            </a:xfrm>
          </p:grpSpPr>
          <p:sp>
            <p:nvSpPr>
              <p:cNvPr id="88" name="Google Shape;88;p13"/>
              <p:cNvSpPr txBox="1"/>
              <p:nvPr/>
            </p:nvSpPr>
            <p:spPr>
              <a:xfrm>
                <a:off x="412451" y="9435051"/>
                <a:ext cx="3000000" cy="7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1 1 : 0 0 p m </a:t>
                </a:r>
                <a:endParaRPr b="1" sz="24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B o u q u e t</a:t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89" name="Google Shape;89;p13"/>
              <p:cNvGrpSpPr/>
              <p:nvPr/>
            </p:nvGrpSpPr>
            <p:grpSpPr>
              <a:xfrm>
                <a:off x="1823801" y="10351272"/>
                <a:ext cx="177300" cy="1101000"/>
                <a:chOff x="1760975" y="10351272"/>
                <a:chExt cx="177300" cy="1101000"/>
              </a:xfrm>
            </p:grpSpPr>
            <p:cxnSp>
              <p:nvCxnSpPr>
                <p:cNvPr id="90" name="Google Shape;90;p13"/>
                <p:cNvCxnSpPr>
                  <a:endCxn id="91" idx="0"/>
                </p:cNvCxnSpPr>
                <p:nvPr/>
              </p:nvCxnSpPr>
              <p:spPr>
                <a:xfrm rot="10800000">
                  <a:off x="1849625" y="10351272"/>
                  <a:ext cx="0" cy="1101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1" name="Google Shape;91;p13"/>
                <p:cNvSpPr/>
                <p:nvPr/>
              </p:nvSpPr>
              <p:spPr>
                <a:xfrm>
                  <a:off x="1760975" y="10351272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2" name="Google Shape;92;p13"/>
            <p:cNvGrpSpPr/>
            <p:nvPr/>
          </p:nvGrpSpPr>
          <p:grpSpPr>
            <a:xfrm>
              <a:off x="15358663" y="9435051"/>
              <a:ext cx="3000000" cy="2017221"/>
              <a:chOff x="412451" y="9435051"/>
              <a:chExt cx="3000000" cy="2017221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412451" y="9435051"/>
                <a:ext cx="3000000" cy="16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0 0 : 0 0</a:t>
                </a:r>
                <a:endParaRPr b="1" sz="24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 u n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 a n c e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94" name="Google Shape;94;p13"/>
              <p:cNvGrpSpPr/>
              <p:nvPr/>
            </p:nvGrpSpPr>
            <p:grpSpPr>
              <a:xfrm>
                <a:off x="1823801" y="10754172"/>
                <a:ext cx="177300" cy="698100"/>
                <a:chOff x="1760975" y="10754172"/>
                <a:chExt cx="177300" cy="698100"/>
              </a:xfrm>
            </p:grpSpPr>
            <p:cxnSp>
              <p:nvCxnSpPr>
                <p:cNvPr id="95" name="Google Shape;95;p13"/>
                <p:cNvCxnSpPr/>
                <p:nvPr/>
              </p:nvCxnSpPr>
              <p:spPr>
                <a:xfrm rot="10800000">
                  <a:off x="1849625" y="10931472"/>
                  <a:ext cx="0" cy="5208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6" name="Google Shape;96;p13"/>
                <p:cNvSpPr/>
                <p:nvPr/>
              </p:nvSpPr>
              <p:spPr>
                <a:xfrm>
                  <a:off x="1760975" y="10754172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7" name="Google Shape;97;p13"/>
            <p:cNvGrpSpPr/>
            <p:nvPr/>
          </p:nvGrpSpPr>
          <p:grpSpPr>
            <a:xfrm>
              <a:off x="18347905" y="9435051"/>
              <a:ext cx="3000000" cy="2017221"/>
              <a:chOff x="412451" y="9435051"/>
              <a:chExt cx="3000000" cy="2017221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412451" y="9435051"/>
                <a:ext cx="3000000" cy="16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0 : 5 5 a m</a:t>
                </a:r>
                <a:endParaRPr b="1" sz="24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 a r t y  a s  l o n g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 s  y o u  c a n . . .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99" name="Google Shape;99;p13"/>
              <p:cNvGrpSpPr/>
              <p:nvPr/>
            </p:nvGrpSpPr>
            <p:grpSpPr>
              <a:xfrm>
                <a:off x="1823801" y="10754172"/>
                <a:ext cx="177300" cy="698100"/>
                <a:chOff x="1760975" y="10754172"/>
                <a:chExt cx="177300" cy="698100"/>
              </a:xfrm>
            </p:grpSpPr>
            <p:cxnSp>
              <p:nvCxnSpPr>
                <p:cNvPr id="100" name="Google Shape;100;p13"/>
                <p:cNvCxnSpPr/>
                <p:nvPr/>
              </p:nvCxnSpPr>
              <p:spPr>
                <a:xfrm rot="10800000">
                  <a:off x="1849625" y="10931472"/>
                  <a:ext cx="0" cy="5208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1" name="Google Shape;101;p13"/>
                <p:cNvSpPr/>
                <p:nvPr/>
              </p:nvSpPr>
              <p:spPr>
                <a:xfrm>
                  <a:off x="1760975" y="10754172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2" name="Google Shape;102;p13"/>
            <p:cNvGrpSpPr/>
            <p:nvPr/>
          </p:nvGrpSpPr>
          <p:grpSpPr>
            <a:xfrm>
              <a:off x="1838099" y="11446625"/>
              <a:ext cx="3000000" cy="2087258"/>
              <a:chOff x="1838099" y="11446625"/>
              <a:chExt cx="3000000" cy="2087258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1838099" y="12314683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2 : 4 5 p m</a:t>
                </a:r>
                <a:r>
                  <a:rPr b="1"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 o v e  t o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 e c e p t i o n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104" name="Google Shape;104;p13"/>
              <p:cNvGrpSpPr/>
              <p:nvPr/>
            </p:nvGrpSpPr>
            <p:grpSpPr>
              <a:xfrm rot="10800000">
                <a:off x="3331187" y="11446625"/>
                <a:ext cx="177300" cy="763007"/>
                <a:chOff x="1760975" y="10770988"/>
                <a:chExt cx="177300" cy="763007"/>
              </a:xfrm>
            </p:grpSpPr>
            <p:cxnSp>
              <p:nvCxnSpPr>
                <p:cNvPr id="105" name="Google Shape;105;p13"/>
                <p:cNvCxnSpPr/>
                <p:nvPr/>
              </p:nvCxnSpPr>
              <p:spPr>
                <a:xfrm rot="10800000">
                  <a:off x="1849637" y="10942695"/>
                  <a:ext cx="0" cy="591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6" name="Google Shape;106;p13"/>
                <p:cNvSpPr/>
                <p:nvPr/>
              </p:nvSpPr>
              <p:spPr>
                <a:xfrm>
                  <a:off x="1760975" y="10770988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7" name="Google Shape;107;p13"/>
            <p:cNvGrpSpPr/>
            <p:nvPr/>
          </p:nvGrpSpPr>
          <p:grpSpPr>
            <a:xfrm>
              <a:off x="4820161" y="11441075"/>
              <a:ext cx="3000000" cy="2108295"/>
              <a:chOff x="4827342" y="11441075"/>
              <a:chExt cx="3000000" cy="2108295"/>
            </a:xfrm>
          </p:grpSpPr>
          <p:sp>
            <p:nvSpPr>
              <p:cNvPr id="108" name="Google Shape;108;p13"/>
              <p:cNvSpPr txBox="1"/>
              <p:nvPr/>
            </p:nvSpPr>
            <p:spPr>
              <a:xfrm>
                <a:off x="4827342" y="12755270"/>
                <a:ext cx="3000000" cy="7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3 : 3 0 p m</a:t>
                </a:r>
                <a:r>
                  <a:rPr b="1"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 u n c h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109" name="Google Shape;109;p13"/>
              <p:cNvGrpSpPr/>
              <p:nvPr/>
            </p:nvGrpSpPr>
            <p:grpSpPr>
              <a:xfrm rot="10800000">
                <a:off x="6238692" y="11441075"/>
                <a:ext cx="177300" cy="1192156"/>
                <a:chOff x="1760975" y="10770988"/>
                <a:chExt cx="177300" cy="1192156"/>
              </a:xfrm>
            </p:grpSpPr>
            <p:cxnSp>
              <p:nvCxnSpPr>
                <p:cNvPr id="110" name="Google Shape;110;p13"/>
                <p:cNvCxnSpPr/>
                <p:nvPr/>
              </p:nvCxnSpPr>
              <p:spPr>
                <a:xfrm rot="10800000">
                  <a:off x="1849617" y="10942844"/>
                  <a:ext cx="0" cy="1020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1" name="Google Shape;111;p13"/>
                <p:cNvSpPr/>
                <p:nvPr/>
              </p:nvSpPr>
              <p:spPr>
                <a:xfrm>
                  <a:off x="1760975" y="10770988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2" name="Google Shape;112;p13"/>
            <p:cNvGrpSpPr/>
            <p:nvPr/>
          </p:nvGrpSpPr>
          <p:grpSpPr>
            <a:xfrm>
              <a:off x="7802223" y="11446625"/>
              <a:ext cx="3000000" cy="2087258"/>
              <a:chOff x="7737411" y="11446625"/>
              <a:chExt cx="3000000" cy="2087258"/>
            </a:xfrm>
          </p:grpSpPr>
          <p:sp>
            <p:nvSpPr>
              <p:cNvPr id="113" name="Google Shape;113;p13"/>
              <p:cNvSpPr txBox="1"/>
              <p:nvPr/>
            </p:nvSpPr>
            <p:spPr>
              <a:xfrm>
                <a:off x="7737411" y="12314683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5 : 0 0 p m</a:t>
                </a:r>
                <a:r>
                  <a:rPr b="1"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 i r s t  D a n c e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&amp;  B a n d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114" name="Google Shape;114;p13"/>
              <p:cNvGrpSpPr/>
              <p:nvPr/>
            </p:nvGrpSpPr>
            <p:grpSpPr>
              <a:xfrm rot="10800000">
                <a:off x="9230499" y="11446625"/>
                <a:ext cx="177300" cy="763007"/>
                <a:chOff x="1760975" y="10770988"/>
                <a:chExt cx="177300" cy="763007"/>
              </a:xfrm>
            </p:grpSpPr>
            <p:cxnSp>
              <p:nvCxnSpPr>
                <p:cNvPr id="115" name="Google Shape;115;p13"/>
                <p:cNvCxnSpPr/>
                <p:nvPr/>
              </p:nvCxnSpPr>
              <p:spPr>
                <a:xfrm rot="10800000">
                  <a:off x="1849637" y="10942695"/>
                  <a:ext cx="0" cy="591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6" name="Google Shape;116;p13"/>
                <p:cNvSpPr/>
                <p:nvPr/>
              </p:nvSpPr>
              <p:spPr>
                <a:xfrm>
                  <a:off x="1760975" y="10770988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7" name="Google Shape;117;p13"/>
            <p:cNvGrpSpPr/>
            <p:nvPr/>
          </p:nvGrpSpPr>
          <p:grpSpPr>
            <a:xfrm>
              <a:off x="10784285" y="11446625"/>
              <a:ext cx="3000000" cy="2087258"/>
              <a:chOff x="7737411" y="11446625"/>
              <a:chExt cx="3000000" cy="2087258"/>
            </a:xfrm>
          </p:grpSpPr>
          <p:sp>
            <p:nvSpPr>
              <p:cNvPr id="118" name="Google Shape;118;p13"/>
              <p:cNvSpPr txBox="1"/>
              <p:nvPr/>
            </p:nvSpPr>
            <p:spPr>
              <a:xfrm>
                <a:off x="7737411" y="12314683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1 0 : 0 0 p m</a:t>
                </a:r>
                <a:r>
                  <a:rPr b="1"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 o r e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 o o d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119" name="Google Shape;119;p13"/>
              <p:cNvGrpSpPr/>
              <p:nvPr/>
            </p:nvGrpSpPr>
            <p:grpSpPr>
              <a:xfrm rot="10800000">
                <a:off x="9230499" y="11446625"/>
                <a:ext cx="177300" cy="763007"/>
                <a:chOff x="1760975" y="10770988"/>
                <a:chExt cx="177300" cy="763007"/>
              </a:xfrm>
            </p:grpSpPr>
            <p:cxnSp>
              <p:nvCxnSpPr>
                <p:cNvPr id="120" name="Google Shape;120;p13"/>
                <p:cNvCxnSpPr/>
                <p:nvPr/>
              </p:nvCxnSpPr>
              <p:spPr>
                <a:xfrm rot="10800000">
                  <a:off x="1849637" y="10942695"/>
                  <a:ext cx="0" cy="591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21" name="Google Shape;121;p13"/>
                <p:cNvSpPr/>
                <p:nvPr/>
              </p:nvSpPr>
              <p:spPr>
                <a:xfrm>
                  <a:off x="1760975" y="10770988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2" name="Google Shape;122;p13"/>
            <p:cNvGrpSpPr/>
            <p:nvPr/>
          </p:nvGrpSpPr>
          <p:grpSpPr>
            <a:xfrm>
              <a:off x="13766347" y="11446625"/>
              <a:ext cx="3000000" cy="2087258"/>
              <a:chOff x="7737411" y="11446625"/>
              <a:chExt cx="3000000" cy="2087258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7737411" y="12314683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1 1 : 3 0 p m</a:t>
                </a:r>
                <a:r>
                  <a:rPr b="1"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 o l k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T r a d i t i o n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124" name="Google Shape;124;p13"/>
              <p:cNvGrpSpPr/>
              <p:nvPr/>
            </p:nvGrpSpPr>
            <p:grpSpPr>
              <a:xfrm rot="10800000">
                <a:off x="9230499" y="11446625"/>
                <a:ext cx="177300" cy="763007"/>
                <a:chOff x="1760975" y="10770988"/>
                <a:chExt cx="177300" cy="763007"/>
              </a:xfrm>
            </p:grpSpPr>
            <p:cxnSp>
              <p:nvCxnSpPr>
                <p:cNvPr id="125" name="Google Shape;125;p13"/>
                <p:cNvCxnSpPr/>
                <p:nvPr/>
              </p:nvCxnSpPr>
              <p:spPr>
                <a:xfrm rot="10800000">
                  <a:off x="1849637" y="10942695"/>
                  <a:ext cx="0" cy="591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26" name="Google Shape;126;p13"/>
                <p:cNvSpPr/>
                <p:nvPr/>
              </p:nvSpPr>
              <p:spPr>
                <a:xfrm>
                  <a:off x="1760975" y="10770988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7" name="Google Shape;127;p13"/>
            <p:cNvGrpSpPr/>
            <p:nvPr/>
          </p:nvGrpSpPr>
          <p:grpSpPr>
            <a:xfrm>
              <a:off x="16748409" y="11446625"/>
              <a:ext cx="3000000" cy="2087258"/>
              <a:chOff x="7737411" y="11446625"/>
              <a:chExt cx="3000000" cy="2087258"/>
            </a:xfrm>
          </p:grpSpPr>
          <p:sp>
            <p:nvSpPr>
              <p:cNvPr id="128" name="Google Shape;128;p13"/>
              <p:cNvSpPr txBox="1"/>
              <p:nvPr/>
            </p:nvSpPr>
            <p:spPr>
              <a:xfrm>
                <a:off x="7737411" y="12314683"/>
                <a:ext cx="30000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4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0 : 3 0 a m</a:t>
                </a:r>
                <a:r>
                  <a:rPr b="1"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endParaRPr b="1"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 h o t o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4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B o o t h</a:t>
                </a:r>
                <a:endParaRPr sz="24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grpSp>
            <p:nvGrpSpPr>
              <p:cNvPr id="129" name="Google Shape;129;p13"/>
              <p:cNvGrpSpPr/>
              <p:nvPr/>
            </p:nvGrpSpPr>
            <p:grpSpPr>
              <a:xfrm rot="10800000">
                <a:off x="9230499" y="11446625"/>
                <a:ext cx="177300" cy="763007"/>
                <a:chOff x="1760975" y="10770988"/>
                <a:chExt cx="177300" cy="763007"/>
              </a:xfrm>
            </p:grpSpPr>
            <p:cxnSp>
              <p:nvCxnSpPr>
                <p:cNvPr id="130" name="Google Shape;130;p13"/>
                <p:cNvCxnSpPr/>
                <p:nvPr/>
              </p:nvCxnSpPr>
              <p:spPr>
                <a:xfrm rot="10800000">
                  <a:off x="1849637" y="10942695"/>
                  <a:ext cx="0" cy="591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8BCD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1" name="Google Shape;131;p13"/>
                <p:cNvSpPr/>
                <p:nvPr/>
              </p:nvSpPr>
              <p:spPr>
                <a:xfrm>
                  <a:off x="1760975" y="10770988"/>
                  <a:ext cx="177300" cy="177300"/>
                </a:xfrm>
                <a:prstGeom prst="ellipse">
                  <a:avLst/>
                </a:prstGeom>
                <a:solidFill>
                  <a:srgbClr val="F8BC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32" name="Google Shape;132;p13"/>
          <p:cNvSpPr txBox="1"/>
          <p:nvPr/>
        </p:nvSpPr>
        <p:spPr>
          <a:xfrm>
            <a:off x="2477850" y="15072551"/>
            <a:ext cx="16989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9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Thank you for celebrating our special day with us</a:t>
            </a:r>
            <a:endParaRPr i="1" sz="29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