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8229600" cx="36576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erriweather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747775"/>
          </p15:clr>
        </p15:guide>
        <p15:guide id="2" pos="115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11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Merriweather-italic.fntdata"/><Relationship Id="rId12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75" y="0"/>
            <a:ext cx="3657600" cy="8229600"/>
          </a:xfrm>
          <a:prstGeom prst="rect">
            <a:avLst/>
          </a:prstGeom>
          <a:solidFill>
            <a:srgbClr val="865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113337" y="182562"/>
            <a:ext cx="3430925" cy="3200374"/>
            <a:chOff x="113337" y="182562"/>
            <a:chExt cx="3430925" cy="3200374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337" y="182562"/>
              <a:ext cx="3430925" cy="32003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993900" y="1185088"/>
              <a:ext cx="1669800" cy="1222562"/>
              <a:chOff x="993900" y="1185088"/>
              <a:chExt cx="1669800" cy="1222562"/>
            </a:xfrm>
          </p:grpSpPr>
          <p:sp>
            <p:nvSpPr>
              <p:cNvPr id="58" name="Google Shape;58;p13"/>
              <p:cNvSpPr txBox="1"/>
              <p:nvPr/>
            </p:nvSpPr>
            <p:spPr>
              <a:xfrm>
                <a:off x="1131000" y="1185088"/>
                <a:ext cx="1395600" cy="49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900">
                    <a:solidFill>
                      <a:srgbClr val="F8BCD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 A N I E L</a:t>
                </a:r>
                <a:endParaRPr sz="1900">
                  <a:solidFill>
                    <a:srgbClr val="F8BCD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900">
                    <a:solidFill>
                      <a:srgbClr val="F8BCD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K L I N G</a:t>
                </a:r>
                <a:endParaRPr sz="1900">
                  <a:solidFill>
                    <a:srgbClr val="F8BCD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" name="Google Shape;59;p13"/>
              <p:cNvSpPr txBox="1"/>
              <p:nvPr/>
            </p:nvSpPr>
            <p:spPr>
              <a:xfrm>
                <a:off x="993900" y="1910550"/>
                <a:ext cx="1669800" cy="49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900">
                    <a:solidFill>
                      <a:srgbClr val="F8BCD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 M A N D A S I M P S O N</a:t>
                </a:r>
                <a:endParaRPr sz="1900">
                  <a:solidFill>
                    <a:srgbClr val="F8BCD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" name="Google Shape;60;p13"/>
              <p:cNvSpPr txBox="1"/>
              <p:nvPr/>
            </p:nvSpPr>
            <p:spPr>
              <a:xfrm>
                <a:off x="1131000" y="1710039"/>
                <a:ext cx="1395600" cy="15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ru" sz="1200">
                    <a:solidFill>
                      <a:srgbClr val="E17EAD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and</a:t>
                </a:r>
                <a:endParaRPr i="1" sz="1200">
                  <a:solidFill>
                    <a:srgbClr val="E17EAD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sp>
        <p:nvSpPr>
          <p:cNvPr id="61" name="Google Shape;61;p13"/>
          <p:cNvSpPr txBox="1"/>
          <p:nvPr/>
        </p:nvSpPr>
        <p:spPr>
          <a:xfrm>
            <a:off x="339150" y="3614837"/>
            <a:ext cx="297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8BCD5"/>
                </a:solidFill>
                <a:latin typeface="Merriweather"/>
                <a:ea typeface="Merriweather"/>
                <a:cs typeface="Merriweather"/>
                <a:sym typeface="Merriweather"/>
              </a:rPr>
              <a:t>WEDDING MENU</a:t>
            </a:r>
            <a:endParaRPr sz="2200">
              <a:solidFill>
                <a:srgbClr val="F8BCD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39150" y="3988237"/>
            <a:ext cx="2979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 U N 2 5</a:t>
            </a:r>
            <a:r>
              <a:rPr baseline="30000"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2 0 2 5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339150" y="4477398"/>
            <a:ext cx="2979300" cy="3630152"/>
            <a:chOff x="339150" y="4477398"/>
            <a:chExt cx="2979300" cy="3630152"/>
          </a:xfrm>
        </p:grpSpPr>
        <p:grpSp>
          <p:nvGrpSpPr>
            <p:cNvPr id="64" name="Google Shape;64;p13"/>
            <p:cNvGrpSpPr/>
            <p:nvPr/>
          </p:nvGrpSpPr>
          <p:grpSpPr>
            <a:xfrm>
              <a:off x="339150" y="4477398"/>
              <a:ext cx="2979300" cy="1155328"/>
              <a:chOff x="339150" y="4477398"/>
              <a:chExt cx="2979300" cy="1155328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339150" y="4477398"/>
                <a:ext cx="2979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0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STARTER</a:t>
                </a:r>
                <a:endParaRPr sz="20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567525" y="4837350"/>
                <a:ext cx="2522700" cy="27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GOAT CHEESE RED ONION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AND AUBERGINE TART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567525" y="5213926"/>
                <a:ext cx="2522700" cy="41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SALAD OF GREENS WITH ROASTED 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BUTTERNUT  PUMPKIN,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TOASTED HAZELNUTS AND FETA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339150" y="5878473"/>
              <a:ext cx="2979300" cy="778752"/>
              <a:chOff x="339150" y="4477398"/>
              <a:chExt cx="2979300" cy="778752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339150" y="4477398"/>
                <a:ext cx="2979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0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ENTREE</a:t>
                </a:r>
                <a:endParaRPr sz="20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567525" y="4837350"/>
                <a:ext cx="2522700" cy="41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ROASTED PRIME RIB 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MUSHROOMS IN A CABERNET REDUCTION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WITH HORSERADISH SOUR CREAM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339150" y="6957022"/>
              <a:ext cx="2979300" cy="1150528"/>
              <a:chOff x="339150" y="4477398"/>
              <a:chExt cx="2979300" cy="1150528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339150" y="4477398"/>
                <a:ext cx="2979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0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DESSERT</a:t>
                </a:r>
                <a:endParaRPr sz="20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567525" y="4837350"/>
                <a:ext cx="25227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WEDDING CAKE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567525" y="5061526"/>
                <a:ext cx="2522700" cy="5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VANILLA WHITE CHOCOLATE 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MOUSSE WITH FRESH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STRAWBERRIES AND WHIPPED CREAM</a:t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