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400800" cx="4572000"/>
  <p:notesSz cx="6858000" cy="9144000"/>
  <p:embeddedFontLst>
    <p:embeddedFont>
      <p:font typeface="Merriweather Light"/>
      <p:regular r:id="rId6"/>
      <p:bold r:id="rId7"/>
      <p:italic r:id="rId8"/>
      <p:boldItalic r:id="rId9"/>
    </p:embeddedFont>
    <p:embeddedFont>
      <p:font typeface="Montserrat"/>
      <p:regular r:id="rId10"/>
      <p:bold r:id="rId11"/>
      <p:italic r:id="rId12"/>
      <p:boldItalic r:id="rId13"/>
    </p:embeddedFont>
    <p:embeddedFont>
      <p:font typeface="Merriweather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erriweatherLight-boldItalic.fntdata"/><Relationship Id="rId15" Type="http://schemas.openxmlformats.org/officeDocument/2006/relationships/font" Target="fonts/Merriweather-bold.fntdata"/><Relationship Id="rId14" Type="http://schemas.openxmlformats.org/officeDocument/2006/relationships/font" Target="fonts/Merriweather-regular.fntdata"/><Relationship Id="rId17" Type="http://schemas.openxmlformats.org/officeDocument/2006/relationships/font" Target="fonts/Merriweather-boldItalic.fntdata"/><Relationship Id="rId16" Type="http://schemas.openxmlformats.org/officeDocument/2006/relationships/font" Target="fonts/Merriweather-italic.fntdata"/><Relationship Id="rId5" Type="http://schemas.openxmlformats.org/officeDocument/2006/relationships/slide" Target="slides/slide1.xml"/><Relationship Id="rId6" Type="http://schemas.openxmlformats.org/officeDocument/2006/relationships/font" Target="fonts/MerriweatherLight-regular.fntdata"/><Relationship Id="rId7" Type="http://schemas.openxmlformats.org/officeDocument/2006/relationships/font" Target="fonts/MerriweatherLight-bold.fntdata"/><Relationship Id="rId8" Type="http://schemas.openxmlformats.org/officeDocument/2006/relationships/font" Target="fonts/Merriweather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1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8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300" cy="940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300" cy="39564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600" cy="5091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400" lIns="68400" spcFirstLastPara="1" rIns="68400" wrap="square" tIns="68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300" cy="18447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300" cy="15369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800" cy="45987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100" cy="753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381" y="0"/>
            <a:ext cx="4572000" cy="6400800"/>
          </a:xfrm>
          <a:prstGeom prst="rect">
            <a:avLst/>
          </a:prstGeom>
          <a:solidFill>
            <a:srgbClr val="86557F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4426081" cy="165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416" y="3525456"/>
            <a:ext cx="3021585" cy="287534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36502" y="1801716"/>
            <a:ext cx="239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D A N IE L</a:t>
            </a:r>
            <a:endParaRPr sz="25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K L I N G</a:t>
            </a:r>
            <a:endParaRPr sz="25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594872" y="2389505"/>
            <a:ext cx="1067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500">
                <a:solidFill>
                  <a:srgbClr val="E17EAD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and</a:t>
            </a:r>
            <a:endParaRPr i="1" sz="1500">
              <a:solidFill>
                <a:srgbClr val="E17EAD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36502" y="2628041"/>
            <a:ext cx="239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A M A N D A</a:t>
            </a:r>
            <a:endParaRPr sz="25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S I M P S O N</a:t>
            </a:r>
            <a:endParaRPr sz="25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36475" y="3440188"/>
            <a:ext cx="33660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D e a r  f r i e n d s ,  w e  g l a d l y  i n v i t e   y o u  t o </a:t>
            </a:r>
            <a:endParaRPr sz="9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s h a r e  o u r  h a p p y  m o m e n t  a s  w e  e x c h a n g e  </a:t>
            </a:r>
            <a:endParaRPr sz="9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w e d d i n g  v o w s  a n d  j o i n  o u r  l i v e s  i n  </a:t>
            </a:r>
            <a:endParaRPr sz="9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m a r r i a g e .  W e  w o u l d  l i k e  t o  i n v i t e  y o u  </a:t>
            </a:r>
            <a:endParaRPr sz="9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t o  o u r  w e d d i n g  w h i c h  w i l l  t a k e  p l a c e  i n</a:t>
            </a:r>
            <a:endParaRPr sz="9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36487" y="4421165"/>
            <a:ext cx="262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W E D D I N G  H A L L ,  M A L M O .</a:t>
            </a:r>
            <a:endParaRPr sz="10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36487" y="4598203"/>
            <a:ext cx="2261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J U N E  2 5 </a:t>
            </a:r>
            <a:r>
              <a:rPr baseline="30000" lang="ru" sz="15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T H</a:t>
            </a:r>
            <a:r>
              <a:rPr lang="ru" sz="15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 1 0 A M</a:t>
            </a:r>
            <a:endParaRPr sz="15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45005" y="5098451"/>
            <a:ext cx="2628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solidFill>
                  <a:srgbClr val="E17EAD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Enjoy our wedding!</a:t>
            </a:r>
            <a:endParaRPr i="1" sz="1300">
              <a:solidFill>
                <a:srgbClr val="E17EAD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