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Lato"/>
      <p:regular r:id="rId7"/>
      <p:bold r:id="rId8"/>
      <p:italic r:id="rId9"/>
      <p:boldItalic r:id="rId10"/>
    </p:embeddedFont>
    <p:embeddedFont>
      <p:font typeface="Mr De Haviland"/>
      <p:regular r:id="rId11"/>
    </p:embeddedFont>
    <p:embeddedFont>
      <p:font typeface="Glegoo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3">
          <p15:clr>
            <a:srgbClr val="747775"/>
          </p15:clr>
        </p15:guide>
        <p15:guide id="2" pos="4422">
          <p15:clr>
            <a:srgbClr val="747775"/>
          </p15:clr>
        </p15:guide>
        <p15:guide id="3" pos="2301">
          <p15:clr>
            <a:srgbClr val="747775"/>
          </p15:clr>
        </p15:guide>
        <p15:guide id="4" pos="2472">
          <p15:clr>
            <a:srgbClr val="747775"/>
          </p15:clr>
        </p15:guide>
        <p15:guide id="5" orient="horz" pos="6378">
          <p15:clr>
            <a:srgbClr val="747775"/>
          </p15:clr>
        </p15:guide>
        <p15:guide id="6" orient="horz" pos="533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3"/>
        <p:guide pos="4422"/>
        <p:guide pos="2301"/>
        <p:guide pos="2472"/>
        <p:guide pos="6378" orient="horz"/>
        <p:guide pos="5338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rDeHaviland-regular.fntdata"/><Relationship Id="rId10" Type="http://schemas.openxmlformats.org/officeDocument/2006/relationships/font" Target="fonts/Lato-boldItalic.fntdata"/><Relationship Id="rId13" Type="http://schemas.openxmlformats.org/officeDocument/2006/relationships/font" Target="fonts/Glegoo-bold.fntdata"/><Relationship Id="rId12" Type="http://schemas.openxmlformats.org/officeDocument/2006/relationships/font" Target="fonts/Glego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ato-regular.fntdata"/><Relationship Id="rId8" Type="http://schemas.openxmlformats.org/officeDocument/2006/relationships/font" Target="fonts/La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3916253" y="524975"/>
            <a:ext cx="3110772" cy="783335"/>
            <a:chOff x="3916253" y="524975"/>
            <a:chExt cx="3110772" cy="783335"/>
          </a:xfrm>
        </p:grpSpPr>
        <p:grpSp>
          <p:nvGrpSpPr>
            <p:cNvPr id="55" name="Google Shape;55;p13"/>
            <p:cNvGrpSpPr/>
            <p:nvPr/>
          </p:nvGrpSpPr>
          <p:grpSpPr>
            <a:xfrm>
              <a:off x="3916253" y="524975"/>
              <a:ext cx="3110772" cy="197475"/>
              <a:chOff x="3916253" y="524975"/>
              <a:chExt cx="3110772" cy="197475"/>
            </a:xfrm>
          </p:grpSpPr>
          <p:sp>
            <p:nvSpPr>
              <p:cNvPr id="56" name="Google Shape;56;p13"/>
              <p:cNvSpPr txBox="1"/>
              <p:nvPr/>
            </p:nvSpPr>
            <p:spPr>
              <a:xfrm>
                <a:off x="3916253" y="524975"/>
                <a:ext cx="3102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Glegoo"/>
                    <a:ea typeface="Glegoo"/>
                    <a:cs typeface="Glegoo"/>
                    <a:sym typeface="Glegoo"/>
                  </a:rPr>
                  <a:t>Destination</a:t>
                </a:r>
                <a:endParaRPr sz="1100">
                  <a:solidFill>
                    <a:schemeClr val="dk1"/>
                  </a:solidFill>
                  <a:latin typeface="Glegoo"/>
                  <a:ea typeface="Glegoo"/>
                  <a:cs typeface="Glegoo"/>
                  <a:sym typeface="Glegoo"/>
                </a:endParaRPr>
              </a:p>
            </p:txBody>
          </p:sp>
          <p:cxnSp>
            <p:nvCxnSpPr>
              <p:cNvPr id="57" name="Google Shape;57;p13"/>
              <p:cNvCxnSpPr/>
              <p:nvPr/>
            </p:nvCxnSpPr>
            <p:spPr>
              <a:xfrm>
                <a:off x="3925025" y="722450"/>
                <a:ext cx="31020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EDEDE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58" name="Google Shape;58;p13"/>
            <p:cNvGrpSpPr/>
            <p:nvPr/>
          </p:nvGrpSpPr>
          <p:grpSpPr>
            <a:xfrm>
              <a:off x="3916253" y="817901"/>
              <a:ext cx="3110772" cy="197479"/>
              <a:chOff x="3916253" y="817901"/>
              <a:chExt cx="3110772" cy="197479"/>
            </a:xfrm>
          </p:grpSpPr>
          <p:sp>
            <p:nvSpPr>
              <p:cNvPr id="59" name="Google Shape;59;p13"/>
              <p:cNvSpPr txBox="1"/>
              <p:nvPr/>
            </p:nvSpPr>
            <p:spPr>
              <a:xfrm>
                <a:off x="3916253" y="817901"/>
                <a:ext cx="3102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Glegoo"/>
                    <a:ea typeface="Glegoo"/>
                    <a:cs typeface="Glegoo"/>
                    <a:sym typeface="Glegoo"/>
                  </a:rPr>
                  <a:t>Duration</a:t>
                </a:r>
                <a:endParaRPr sz="1100">
                  <a:solidFill>
                    <a:schemeClr val="dk1"/>
                  </a:solidFill>
                  <a:latin typeface="Glegoo"/>
                  <a:ea typeface="Glegoo"/>
                  <a:cs typeface="Glegoo"/>
                  <a:sym typeface="Glegoo"/>
                </a:endParaRPr>
              </a:p>
            </p:txBody>
          </p:sp>
          <p:cxnSp>
            <p:nvCxnSpPr>
              <p:cNvPr id="60" name="Google Shape;60;p13"/>
              <p:cNvCxnSpPr/>
              <p:nvPr/>
            </p:nvCxnSpPr>
            <p:spPr>
              <a:xfrm>
                <a:off x="3925025" y="1015380"/>
                <a:ext cx="31020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EDEDE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1" name="Google Shape;61;p13"/>
            <p:cNvGrpSpPr/>
            <p:nvPr/>
          </p:nvGrpSpPr>
          <p:grpSpPr>
            <a:xfrm>
              <a:off x="3916253" y="1110827"/>
              <a:ext cx="3110772" cy="197483"/>
              <a:chOff x="3916253" y="1110827"/>
              <a:chExt cx="3110772" cy="197483"/>
            </a:xfrm>
          </p:grpSpPr>
          <p:sp>
            <p:nvSpPr>
              <p:cNvPr id="62" name="Google Shape;62;p13"/>
              <p:cNvSpPr txBox="1"/>
              <p:nvPr/>
            </p:nvSpPr>
            <p:spPr>
              <a:xfrm>
                <a:off x="3916253" y="1110827"/>
                <a:ext cx="3102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1"/>
                    </a:solidFill>
                    <a:latin typeface="Glegoo"/>
                    <a:ea typeface="Glegoo"/>
                    <a:cs typeface="Glegoo"/>
                    <a:sym typeface="Glegoo"/>
                  </a:rPr>
                  <a:t>Arrival</a:t>
                </a:r>
                <a:endParaRPr sz="1100">
                  <a:solidFill>
                    <a:schemeClr val="dk1"/>
                  </a:solidFill>
                  <a:latin typeface="Glegoo"/>
                  <a:ea typeface="Glegoo"/>
                  <a:cs typeface="Glegoo"/>
                  <a:sym typeface="Glegoo"/>
                </a:endParaRPr>
              </a:p>
            </p:txBody>
          </p:sp>
          <p:cxnSp>
            <p:nvCxnSpPr>
              <p:cNvPr id="63" name="Google Shape;63;p13"/>
              <p:cNvCxnSpPr/>
              <p:nvPr/>
            </p:nvCxnSpPr>
            <p:spPr>
              <a:xfrm>
                <a:off x="3925025" y="1308310"/>
                <a:ext cx="31020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EDEDE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64" name="Google Shape;64;p13"/>
          <p:cNvGrpSpPr/>
          <p:nvPr/>
        </p:nvGrpSpPr>
        <p:grpSpPr>
          <a:xfrm>
            <a:off x="702839" y="293065"/>
            <a:ext cx="2949263" cy="1123500"/>
            <a:chOff x="702839" y="293065"/>
            <a:chExt cx="2949263" cy="1123500"/>
          </a:xfrm>
        </p:grpSpPr>
        <p:sp>
          <p:nvSpPr>
            <p:cNvPr id="65" name="Google Shape;65;p13"/>
            <p:cNvSpPr txBox="1"/>
            <p:nvPr/>
          </p:nvSpPr>
          <p:spPr>
            <a:xfrm>
              <a:off x="2273602" y="1006775"/>
              <a:ext cx="13785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100">
                  <a:solidFill>
                    <a:schemeClr val="dk1"/>
                  </a:solidFill>
                  <a:latin typeface="Glegoo"/>
                  <a:ea typeface="Glegoo"/>
                  <a:cs typeface="Glegoo"/>
                  <a:sym typeface="Glegoo"/>
                </a:rPr>
                <a:t>Itinerary</a:t>
              </a:r>
              <a:endParaRPr sz="2100">
                <a:solidFill>
                  <a:schemeClr val="dk1"/>
                </a:solidFill>
                <a:latin typeface="Glegoo"/>
                <a:ea typeface="Glegoo"/>
                <a:cs typeface="Glegoo"/>
                <a:sym typeface="Glegoo"/>
              </a:endParaRPr>
            </a:p>
          </p:txBody>
        </p:sp>
        <p:grpSp>
          <p:nvGrpSpPr>
            <p:cNvPr id="66" name="Google Shape;66;p13"/>
            <p:cNvGrpSpPr/>
            <p:nvPr/>
          </p:nvGrpSpPr>
          <p:grpSpPr>
            <a:xfrm>
              <a:off x="702839" y="293065"/>
              <a:ext cx="2671397" cy="1123500"/>
              <a:chOff x="702839" y="293065"/>
              <a:chExt cx="2671397" cy="1123500"/>
            </a:xfrm>
          </p:grpSpPr>
          <p:sp>
            <p:nvSpPr>
              <p:cNvPr id="67" name="Google Shape;67;p13"/>
              <p:cNvSpPr txBox="1"/>
              <p:nvPr/>
            </p:nvSpPr>
            <p:spPr>
              <a:xfrm>
                <a:off x="702839" y="293065"/>
                <a:ext cx="1378500" cy="1123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300">
                    <a:latin typeface="Mr De Haviland"/>
                    <a:ea typeface="Mr De Haviland"/>
                    <a:cs typeface="Mr De Haviland"/>
                    <a:sym typeface="Mr De Haviland"/>
                  </a:rPr>
                  <a:t>Travel</a:t>
                </a:r>
                <a:endParaRPr sz="7300">
                  <a:latin typeface="Mr De Haviland"/>
                  <a:ea typeface="Mr De Haviland"/>
                  <a:cs typeface="Mr De Haviland"/>
                  <a:sym typeface="Mr De Haviland"/>
                </a:endParaRPr>
              </a:p>
            </p:txBody>
          </p:sp>
          <p:pic>
            <p:nvPicPr>
              <p:cNvPr id="68" name="Google Shape;68;p13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2030735" y="623945"/>
                <a:ext cx="1343500" cy="4993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69" name="Google Shape;69;p13"/>
          <p:cNvGrpSpPr/>
          <p:nvPr/>
        </p:nvGrpSpPr>
        <p:grpSpPr>
          <a:xfrm>
            <a:off x="543975" y="1620000"/>
            <a:ext cx="3113925" cy="1920400"/>
            <a:chOff x="543975" y="1620000"/>
            <a:chExt cx="3113925" cy="1920400"/>
          </a:xfrm>
        </p:grpSpPr>
        <p:grpSp>
          <p:nvGrpSpPr>
            <p:cNvPr id="70" name="Google Shape;70;p13"/>
            <p:cNvGrpSpPr/>
            <p:nvPr/>
          </p:nvGrpSpPr>
          <p:grpSpPr>
            <a:xfrm>
              <a:off x="545100" y="2121400"/>
              <a:ext cx="3112800" cy="1182500"/>
              <a:chOff x="545100" y="2121400"/>
              <a:chExt cx="3112800" cy="1182500"/>
            </a:xfrm>
          </p:grpSpPr>
          <p:cxnSp>
            <p:nvCxnSpPr>
              <p:cNvPr id="71" name="Google Shape;71;p13"/>
              <p:cNvCxnSpPr/>
              <p:nvPr/>
            </p:nvCxnSpPr>
            <p:spPr>
              <a:xfrm>
                <a:off x="545100" y="2121400"/>
                <a:ext cx="3112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DEDE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2" name="Google Shape;72;p13"/>
              <p:cNvCxnSpPr/>
              <p:nvPr/>
            </p:nvCxnSpPr>
            <p:spPr>
              <a:xfrm>
                <a:off x="545100" y="2357900"/>
                <a:ext cx="3112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DEDE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3" name="Google Shape;73;p13"/>
              <p:cNvCxnSpPr/>
              <p:nvPr/>
            </p:nvCxnSpPr>
            <p:spPr>
              <a:xfrm>
                <a:off x="545100" y="2594400"/>
                <a:ext cx="3112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DEDE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4" name="Google Shape;74;p13"/>
              <p:cNvCxnSpPr/>
              <p:nvPr/>
            </p:nvCxnSpPr>
            <p:spPr>
              <a:xfrm>
                <a:off x="545100" y="2830900"/>
                <a:ext cx="3112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DEDE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5" name="Google Shape;75;p13"/>
              <p:cNvCxnSpPr/>
              <p:nvPr/>
            </p:nvCxnSpPr>
            <p:spPr>
              <a:xfrm>
                <a:off x="545100" y="3067400"/>
                <a:ext cx="3112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DEDE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" name="Google Shape;76;p13"/>
              <p:cNvCxnSpPr/>
              <p:nvPr/>
            </p:nvCxnSpPr>
            <p:spPr>
              <a:xfrm>
                <a:off x="545100" y="3303900"/>
                <a:ext cx="3112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DEDE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77" name="Google Shape;77;p13"/>
            <p:cNvSpPr/>
            <p:nvPr/>
          </p:nvSpPr>
          <p:spPr>
            <a:xfrm>
              <a:off x="543975" y="1620000"/>
              <a:ext cx="3108300" cy="270000"/>
            </a:xfrm>
            <a:prstGeom prst="rect">
              <a:avLst/>
            </a:prstGeom>
            <a:noFill/>
            <a:ln cap="flat" cmpd="sng" w="9525">
              <a:solidFill>
                <a:srgbClr val="A4A4A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543975" y="1886800"/>
              <a:ext cx="3108300" cy="1653600"/>
            </a:xfrm>
            <a:prstGeom prst="rect">
              <a:avLst/>
            </a:prstGeom>
            <a:noFill/>
            <a:ln cap="flat" cmpd="sng" w="9525">
              <a:solidFill>
                <a:srgbClr val="A4A4A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9" name="Google Shape;79;p13"/>
            <p:cNvCxnSpPr/>
            <p:nvPr/>
          </p:nvCxnSpPr>
          <p:spPr>
            <a:xfrm rot="10800000">
              <a:off x="3064075" y="1621075"/>
              <a:ext cx="0" cy="266700"/>
            </a:xfrm>
            <a:prstGeom prst="straightConnector1">
              <a:avLst/>
            </a:prstGeom>
            <a:noFill/>
            <a:ln cap="flat" cmpd="sng" w="9525">
              <a:solidFill>
                <a:srgbClr val="A4A4A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0" name="Google Shape;80;p13"/>
            <p:cNvSpPr txBox="1"/>
            <p:nvPr/>
          </p:nvSpPr>
          <p:spPr>
            <a:xfrm>
              <a:off x="596745" y="1678050"/>
              <a:ext cx="2349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rPr>
                <a:t>Day of the week</a:t>
              </a:r>
              <a:endPara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81" name="Google Shape;81;p13"/>
            <p:cNvSpPr txBox="1"/>
            <p:nvPr/>
          </p:nvSpPr>
          <p:spPr>
            <a:xfrm>
              <a:off x="3155875" y="1678050"/>
              <a:ext cx="496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rPr>
                <a:t>Date</a:t>
              </a:r>
              <a:endPara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82" name="Google Shape;82;p13"/>
          <p:cNvGrpSpPr/>
          <p:nvPr/>
        </p:nvGrpSpPr>
        <p:grpSpPr>
          <a:xfrm>
            <a:off x="599138" y="1944612"/>
            <a:ext cx="3003600" cy="1571975"/>
            <a:chOff x="596751" y="1944612"/>
            <a:chExt cx="3003600" cy="1571975"/>
          </a:xfrm>
        </p:grpSpPr>
        <p:sp>
          <p:nvSpPr>
            <p:cNvPr id="83" name="Google Shape;83;p13"/>
            <p:cNvSpPr txBox="1"/>
            <p:nvPr/>
          </p:nvSpPr>
          <p:spPr>
            <a:xfrm>
              <a:off x="596751" y="1944612"/>
              <a:ext cx="300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84" name="Google Shape;84;p13"/>
            <p:cNvSpPr txBox="1"/>
            <p:nvPr/>
          </p:nvSpPr>
          <p:spPr>
            <a:xfrm>
              <a:off x="596751" y="2180958"/>
              <a:ext cx="300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596751" y="2417304"/>
              <a:ext cx="300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596751" y="2653650"/>
              <a:ext cx="300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596751" y="2889996"/>
              <a:ext cx="300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596751" y="3126341"/>
              <a:ext cx="300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89" name="Google Shape;89;p13"/>
            <p:cNvSpPr txBox="1"/>
            <p:nvPr/>
          </p:nvSpPr>
          <p:spPr>
            <a:xfrm>
              <a:off x="596751" y="3362687"/>
              <a:ext cx="300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90" name="Google Shape;90;p13"/>
          <p:cNvGrpSpPr/>
          <p:nvPr/>
        </p:nvGrpSpPr>
        <p:grpSpPr>
          <a:xfrm>
            <a:off x="596751" y="4152906"/>
            <a:ext cx="3003600" cy="1571975"/>
            <a:chOff x="596751" y="1944612"/>
            <a:chExt cx="3003600" cy="1571975"/>
          </a:xfrm>
        </p:grpSpPr>
        <p:sp>
          <p:nvSpPr>
            <p:cNvPr id="91" name="Google Shape;91;p13"/>
            <p:cNvSpPr txBox="1"/>
            <p:nvPr/>
          </p:nvSpPr>
          <p:spPr>
            <a:xfrm>
              <a:off x="596751" y="1944612"/>
              <a:ext cx="300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596751" y="2180958"/>
              <a:ext cx="300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596751" y="2417304"/>
              <a:ext cx="300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596751" y="2653650"/>
              <a:ext cx="300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596751" y="2889996"/>
              <a:ext cx="300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596751" y="3126341"/>
              <a:ext cx="300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596751" y="3362687"/>
              <a:ext cx="3003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98" name="Google Shape;98;p13"/>
          <p:cNvGrpSpPr/>
          <p:nvPr/>
        </p:nvGrpSpPr>
        <p:grpSpPr>
          <a:xfrm>
            <a:off x="3921700" y="1620000"/>
            <a:ext cx="3113925" cy="1920400"/>
            <a:chOff x="3921700" y="1620000"/>
            <a:chExt cx="3113925" cy="1920400"/>
          </a:xfrm>
        </p:grpSpPr>
        <p:grpSp>
          <p:nvGrpSpPr>
            <p:cNvPr id="99" name="Google Shape;99;p13"/>
            <p:cNvGrpSpPr/>
            <p:nvPr/>
          </p:nvGrpSpPr>
          <p:grpSpPr>
            <a:xfrm>
              <a:off x="3921700" y="1620000"/>
              <a:ext cx="3113925" cy="1920400"/>
              <a:chOff x="3921700" y="1620000"/>
              <a:chExt cx="3113925" cy="1920400"/>
            </a:xfrm>
          </p:grpSpPr>
          <p:grpSp>
            <p:nvGrpSpPr>
              <p:cNvPr id="100" name="Google Shape;100;p13"/>
              <p:cNvGrpSpPr/>
              <p:nvPr/>
            </p:nvGrpSpPr>
            <p:grpSpPr>
              <a:xfrm>
                <a:off x="3921700" y="1620000"/>
                <a:ext cx="3113925" cy="1920400"/>
                <a:chOff x="543975" y="1620000"/>
                <a:chExt cx="3113925" cy="1920400"/>
              </a:xfrm>
            </p:grpSpPr>
            <p:grpSp>
              <p:nvGrpSpPr>
                <p:cNvPr id="101" name="Google Shape;101;p13"/>
                <p:cNvGrpSpPr/>
                <p:nvPr/>
              </p:nvGrpSpPr>
              <p:grpSpPr>
                <a:xfrm>
                  <a:off x="545100" y="2121400"/>
                  <a:ext cx="3112800" cy="1182500"/>
                  <a:chOff x="545100" y="2121400"/>
                  <a:chExt cx="3112800" cy="1182500"/>
                </a:xfrm>
              </p:grpSpPr>
              <p:cxnSp>
                <p:nvCxnSpPr>
                  <p:cNvPr id="102" name="Google Shape;102;p13"/>
                  <p:cNvCxnSpPr/>
                  <p:nvPr/>
                </p:nvCxnSpPr>
                <p:spPr>
                  <a:xfrm>
                    <a:off x="545100" y="2121400"/>
                    <a:ext cx="31128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EDEDE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03" name="Google Shape;103;p13"/>
                  <p:cNvCxnSpPr/>
                  <p:nvPr/>
                </p:nvCxnSpPr>
                <p:spPr>
                  <a:xfrm>
                    <a:off x="545100" y="2357900"/>
                    <a:ext cx="31128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EDEDE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04" name="Google Shape;104;p13"/>
                  <p:cNvCxnSpPr/>
                  <p:nvPr/>
                </p:nvCxnSpPr>
                <p:spPr>
                  <a:xfrm>
                    <a:off x="545100" y="2594400"/>
                    <a:ext cx="31128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EDEDE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05" name="Google Shape;105;p13"/>
                  <p:cNvCxnSpPr/>
                  <p:nvPr/>
                </p:nvCxnSpPr>
                <p:spPr>
                  <a:xfrm>
                    <a:off x="545100" y="2830900"/>
                    <a:ext cx="31128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EDEDE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06" name="Google Shape;106;p13"/>
                  <p:cNvCxnSpPr/>
                  <p:nvPr/>
                </p:nvCxnSpPr>
                <p:spPr>
                  <a:xfrm>
                    <a:off x="545100" y="3067400"/>
                    <a:ext cx="31128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EDEDE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07" name="Google Shape;107;p13"/>
                  <p:cNvCxnSpPr/>
                  <p:nvPr/>
                </p:nvCxnSpPr>
                <p:spPr>
                  <a:xfrm>
                    <a:off x="545100" y="3303900"/>
                    <a:ext cx="31128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EDEDE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sp>
              <p:nvSpPr>
                <p:cNvPr id="108" name="Google Shape;108;p13"/>
                <p:cNvSpPr/>
                <p:nvPr/>
              </p:nvSpPr>
              <p:spPr>
                <a:xfrm>
                  <a:off x="543975" y="1620000"/>
                  <a:ext cx="3108300" cy="2700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4A4A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9" name="Google Shape;109;p13"/>
                <p:cNvSpPr/>
                <p:nvPr/>
              </p:nvSpPr>
              <p:spPr>
                <a:xfrm>
                  <a:off x="543975" y="1886800"/>
                  <a:ext cx="3108300" cy="16536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A4A4A4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10" name="Google Shape;110;p13"/>
                <p:cNvCxnSpPr/>
                <p:nvPr/>
              </p:nvCxnSpPr>
              <p:spPr>
                <a:xfrm rot="10800000">
                  <a:off x="3064075" y="1621075"/>
                  <a:ext cx="0" cy="2667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A4A4A4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11" name="Google Shape;111;p13"/>
                <p:cNvSpPr txBox="1"/>
                <p:nvPr/>
              </p:nvSpPr>
              <p:spPr>
                <a:xfrm>
                  <a:off x="596745" y="1678050"/>
                  <a:ext cx="23496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chemeClr val="dk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Day of the week</a:t>
                  </a:r>
                  <a:endParaRPr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sp>
              <p:nvSpPr>
                <p:cNvPr id="112" name="Google Shape;112;p13"/>
                <p:cNvSpPr txBox="1"/>
                <p:nvPr/>
              </p:nvSpPr>
              <p:spPr>
                <a:xfrm>
                  <a:off x="3155875" y="1678050"/>
                  <a:ext cx="496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chemeClr val="dk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Date</a:t>
                  </a:r>
                  <a:endParaRPr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</p:grpSp>
          <p:grpSp>
            <p:nvGrpSpPr>
              <p:cNvPr id="113" name="Google Shape;113;p13"/>
              <p:cNvGrpSpPr/>
              <p:nvPr/>
            </p:nvGrpSpPr>
            <p:grpSpPr>
              <a:xfrm>
                <a:off x="3980260" y="1944612"/>
                <a:ext cx="3003600" cy="1571975"/>
                <a:chOff x="3980260" y="1944612"/>
                <a:chExt cx="3003600" cy="1571975"/>
              </a:xfrm>
            </p:grpSpPr>
            <p:sp>
              <p:nvSpPr>
                <p:cNvPr id="114" name="Google Shape;114;p13"/>
                <p:cNvSpPr txBox="1"/>
                <p:nvPr/>
              </p:nvSpPr>
              <p:spPr>
                <a:xfrm>
                  <a:off x="3980260" y="1944612"/>
                  <a:ext cx="30036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sp>
              <p:nvSpPr>
                <p:cNvPr id="115" name="Google Shape;115;p13"/>
                <p:cNvSpPr txBox="1"/>
                <p:nvPr/>
              </p:nvSpPr>
              <p:spPr>
                <a:xfrm>
                  <a:off x="3980260" y="2180958"/>
                  <a:ext cx="30036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sp>
              <p:nvSpPr>
                <p:cNvPr id="116" name="Google Shape;116;p13"/>
                <p:cNvSpPr txBox="1"/>
                <p:nvPr/>
              </p:nvSpPr>
              <p:spPr>
                <a:xfrm>
                  <a:off x="3980260" y="2417304"/>
                  <a:ext cx="30036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sp>
              <p:nvSpPr>
                <p:cNvPr id="117" name="Google Shape;117;p13"/>
                <p:cNvSpPr txBox="1"/>
                <p:nvPr/>
              </p:nvSpPr>
              <p:spPr>
                <a:xfrm>
                  <a:off x="3980260" y="2653650"/>
                  <a:ext cx="30036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sp>
              <p:nvSpPr>
                <p:cNvPr id="118" name="Google Shape;118;p13"/>
                <p:cNvSpPr txBox="1"/>
                <p:nvPr/>
              </p:nvSpPr>
              <p:spPr>
                <a:xfrm>
                  <a:off x="3980260" y="2889996"/>
                  <a:ext cx="30036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sp>
              <p:nvSpPr>
                <p:cNvPr id="119" name="Google Shape;119;p13"/>
                <p:cNvSpPr txBox="1"/>
                <p:nvPr/>
              </p:nvSpPr>
              <p:spPr>
                <a:xfrm>
                  <a:off x="3980260" y="3126341"/>
                  <a:ext cx="30036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sp>
              <p:nvSpPr>
                <p:cNvPr id="120" name="Google Shape;120;p13"/>
                <p:cNvSpPr txBox="1"/>
                <p:nvPr/>
              </p:nvSpPr>
              <p:spPr>
                <a:xfrm>
                  <a:off x="3980260" y="3362687"/>
                  <a:ext cx="30036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</p:grpSp>
        </p:grpSp>
        <p:grpSp>
          <p:nvGrpSpPr>
            <p:cNvPr id="121" name="Google Shape;121;p13"/>
            <p:cNvGrpSpPr/>
            <p:nvPr/>
          </p:nvGrpSpPr>
          <p:grpSpPr>
            <a:xfrm>
              <a:off x="3976863" y="1944612"/>
              <a:ext cx="3003600" cy="1571975"/>
              <a:chOff x="596751" y="1944612"/>
              <a:chExt cx="3003600" cy="1571975"/>
            </a:xfrm>
          </p:grpSpPr>
          <p:sp>
            <p:nvSpPr>
              <p:cNvPr id="122" name="Google Shape;122;p13"/>
              <p:cNvSpPr txBox="1"/>
              <p:nvPr/>
            </p:nvSpPr>
            <p:spPr>
              <a:xfrm>
                <a:off x="596751" y="1944612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23" name="Google Shape;123;p13"/>
              <p:cNvSpPr txBox="1"/>
              <p:nvPr/>
            </p:nvSpPr>
            <p:spPr>
              <a:xfrm>
                <a:off x="596751" y="2180958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24" name="Google Shape;124;p13"/>
              <p:cNvSpPr txBox="1"/>
              <p:nvPr/>
            </p:nvSpPr>
            <p:spPr>
              <a:xfrm>
                <a:off x="596751" y="2417304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25" name="Google Shape;125;p13"/>
              <p:cNvSpPr txBox="1"/>
              <p:nvPr/>
            </p:nvSpPr>
            <p:spPr>
              <a:xfrm>
                <a:off x="596751" y="2653650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26" name="Google Shape;126;p13"/>
              <p:cNvSpPr txBox="1"/>
              <p:nvPr/>
            </p:nvSpPr>
            <p:spPr>
              <a:xfrm>
                <a:off x="596751" y="2889996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27" name="Google Shape;127;p13"/>
              <p:cNvSpPr txBox="1"/>
              <p:nvPr/>
            </p:nvSpPr>
            <p:spPr>
              <a:xfrm>
                <a:off x="596751" y="3126341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596751" y="3362687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</p:grpSp>
      <p:grpSp>
        <p:nvGrpSpPr>
          <p:cNvPr id="129" name="Google Shape;129;p13"/>
          <p:cNvGrpSpPr/>
          <p:nvPr/>
        </p:nvGrpSpPr>
        <p:grpSpPr>
          <a:xfrm>
            <a:off x="543975" y="3830600"/>
            <a:ext cx="3113925" cy="1920400"/>
            <a:chOff x="543975" y="3830600"/>
            <a:chExt cx="3113925" cy="1920400"/>
          </a:xfrm>
        </p:grpSpPr>
        <p:grpSp>
          <p:nvGrpSpPr>
            <p:cNvPr id="130" name="Google Shape;130;p13"/>
            <p:cNvGrpSpPr/>
            <p:nvPr/>
          </p:nvGrpSpPr>
          <p:grpSpPr>
            <a:xfrm>
              <a:off x="543975" y="3830600"/>
              <a:ext cx="3113925" cy="1920400"/>
              <a:chOff x="543975" y="1620000"/>
              <a:chExt cx="3113925" cy="1920400"/>
            </a:xfrm>
          </p:grpSpPr>
          <p:grpSp>
            <p:nvGrpSpPr>
              <p:cNvPr id="131" name="Google Shape;131;p13"/>
              <p:cNvGrpSpPr/>
              <p:nvPr/>
            </p:nvGrpSpPr>
            <p:grpSpPr>
              <a:xfrm>
                <a:off x="545100" y="2121400"/>
                <a:ext cx="3112800" cy="1182500"/>
                <a:chOff x="545100" y="2121400"/>
                <a:chExt cx="3112800" cy="1182500"/>
              </a:xfrm>
            </p:grpSpPr>
            <p:cxnSp>
              <p:nvCxnSpPr>
                <p:cNvPr id="132" name="Google Shape;132;p13"/>
                <p:cNvCxnSpPr/>
                <p:nvPr/>
              </p:nvCxnSpPr>
              <p:spPr>
                <a:xfrm>
                  <a:off x="545100" y="21214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3" name="Google Shape;133;p13"/>
                <p:cNvCxnSpPr/>
                <p:nvPr/>
              </p:nvCxnSpPr>
              <p:spPr>
                <a:xfrm>
                  <a:off x="545100" y="23579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4" name="Google Shape;134;p13"/>
                <p:cNvCxnSpPr/>
                <p:nvPr/>
              </p:nvCxnSpPr>
              <p:spPr>
                <a:xfrm>
                  <a:off x="545100" y="25944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5" name="Google Shape;135;p13"/>
                <p:cNvCxnSpPr/>
                <p:nvPr/>
              </p:nvCxnSpPr>
              <p:spPr>
                <a:xfrm>
                  <a:off x="545100" y="28309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6" name="Google Shape;136;p13"/>
                <p:cNvCxnSpPr/>
                <p:nvPr/>
              </p:nvCxnSpPr>
              <p:spPr>
                <a:xfrm>
                  <a:off x="545100" y="30674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7" name="Google Shape;137;p13"/>
                <p:cNvCxnSpPr/>
                <p:nvPr/>
              </p:nvCxnSpPr>
              <p:spPr>
                <a:xfrm>
                  <a:off x="545100" y="33039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38" name="Google Shape;138;p13"/>
              <p:cNvSpPr/>
              <p:nvPr/>
            </p:nvSpPr>
            <p:spPr>
              <a:xfrm>
                <a:off x="543975" y="1620000"/>
                <a:ext cx="3108300" cy="270000"/>
              </a:xfrm>
              <a:prstGeom prst="rect">
                <a:avLst/>
              </a:prstGeom>
              <a:noFill/>
              <a:ln cap="flat" cmpd="sng" w="9525">
                <a:solidFill>
                  <a:srgbClr val="A4A4A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" name="Google Shape;139;p13"/>
              <p:cNvSpPr/>
              <p:nvPr/>
            </p:nvSpPr>
            <p:spPr>
              <a:xfrm>
                <a:off x="543975" y="1886800"/>
                <a:ext cx="3108300" cy="1653600"/>
              </a:xfrm>
              <a:prstGeom prst="rect">
                <a:avLst/>
              </a:prstGeom>
              <a:noFill/>
              <a:ln cap="flat" cmpd="sng" w="9525">
                <a:solidFill>
                  <a:srgbClr val="A4A4A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40" name="Google Shape;140;p13"/>
              <p:cNvCxnSpPr/>
              <p:nvPr/>
            </p:nvCxnSpPr>
            <p:spPr>
              <a:xfrm rot="10800000">
                <a:off x="3064075" y="1621075"/>
                <a:ext cx="0" cy="266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A4A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41" name="Google Shape;141;p13"/>
              <p:cNvSpPr txBox="1"/>
              <p:nvPr/>
            </p:nvSpPr>
            <p:spPr>
              <a:xfrm>
                <a:off x="596745" y="1678050"/>
                <a:ext cx="2349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rPr>
                  <a:t>Day of the week</a:t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42" name="Google Shape;142;p13"/>
              <p:cNvSpPr txBox="1"/>
              <p:nvPr/>
            </p:nvSpPr>
            <p:spPr>
              <a:xfrm>
                <a:off x="3155875" y="1678050"/>
                <a:ext cx="496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rPr>
                  <a:t>Date</a:t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grpSp>
          <p:nvGrpSpPr>
            <p:cNvPr id="143" name="Google Shape;143;p13"/>
            <p:cNvGrpSpPr/>
            <p:nvPr/>
          </p:nvGrpSpPr>
          <p:grpSpPr>
            <a:xfrm>
              <a:off x="599138" y="4152902"/>
              <a:ext cx="3003600" cy="1571975"/>
              <a:chOff x="596751" y="1944612"/>
              <a:chExt cx="3003600" cy="1571975"/>
            </a:xfrm>
          </p:grpSpPr>
          <p:sp>
            <p:nvSpPr>
              <p:cNvPr id="144" name="Google Shape;144;p13"/>
              <p:cNvSpPr txBox="1"/>
              <p:nvPr/>
            </p:nvSpPr>
            <p:spPr>
              <a:xfrm>
                <a:off x="596751" y="1944612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45" name="Google Shape;145;p13"/>
              <p:cNvSpPr txBox="1"/>
              <p:nvPr/>
            </p:nvSpPr>
            <p:spPr>
              <a:xfrm>
                <a:off x="596751" y="2180958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46" name="Google Shape;146;p13"/>
              <p:cNvSpPr txBox="1"/>
              <p:nvPr/>
            </p:nvSpPr>
            <p:spPr>
              <a:xfrm>
                <a:off x="596751" y="2417304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47" name="Google Shape;147;p13"/>
              <p:cNvSpPr txBox="1"/>
              <p:nvPr/>
            </p:nvSpPr>
            <p:spPr>
              <a:xfrm>
                <a:off x="596751" y="2653650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48" name="Google Shape;148;p13"/>
              <p:cNvSpPr txBox="1"/>
              <p:nvPr/>
            </p:nvSpPr>
            <p:spPr>
              <a:xfrm>
                <a:off x="596751" y="2889996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49" name="Google Shape;149;p13"/>
              <p:cNvSpPr txBox="1"/>
              <p:nvPr/>
            </p:nvSpPr>
            <p:spPr>
              <a:xfrm>
                <a:off x="596751" y="3126341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50" name="Google Shape;150;p13"/>
              <p:cNvSpPr txBox="1"/>
              <p:nvPr/>
            </p:nvSpPr>
            <p:spPr>
              <a:xfrm>
                <a:off x="596751" y="3362687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</p:grpSp>
      <p:grpSp>
        <p:nvGrpSpPr>
          <p:cNvPr id="151" name="Google Shape;151;p13"/>
          <p:cNvGrpSpPr/>
          <p:nvPr/>
        </p:nvGrpSpPr>
        <p:grpSpPr>
          <a:xfrm>
            <a:off x="3921700" y="3830600"/>
            <a:ext cx="3113925" cy="1920400"/>
            <a:chOff x="3921700" y="3830600"/>
            <a:chExt cx="3113925" cy="1920400"/>
          </a:xfrm>
        </p:grpSpPr>
        <p:grpSp>
          <p:nvGrpSpPr>
            <p:cNvPr id="152" name="Google Shape;152;p13"/>
            <p:cNvGrpSpPr/>
            <p:nvPr/>
          </p:nvGrpSpPr>
          <p:grpSpPr>
            <a:xfrm>
              <a:off x="3921700" y="3830600"/>
              <a:ext cx="3113925" cy="1920400"/>
              <a:chOff x="543975" y="1620000"/>
              <a:chExt cx="3113925" cy="1920400"/>
            </a:xfrm>
          </p:grpSpPr>
          <p:grpSp>
            <p:nvGrpSpPr>
              <p:cNvPr id="153" name="Google Shape;153;p13"/>
              <p:cNvGrpSpPr/>
              <p:nvPr/>
            </p:nvGrpSpPr>
            <p:grpSpPr>
              <a:xfrm>
                <a:off x="545100" y="2121400"/>
                <a:ext cx="3112800" cy="1182500"/>
                <a:chOff x="545100" y="2121400"/>
                <a:chExt cx="3112800" cy="1182500"/>
              </a:xfrm>
            </p:grpSpPr>
            <p:cxnSp>
              <p:nvCxnSpPr>
                <p:cNvPr id="154" name="Google Shape;154;p13"/>
                <p:cNvCxnSpPr/>
                <p:nvPr/>
              </p:nvCxnSpPr>
              <p:spPr>
                <a:xfrm>
                  <a:off x="545100" y="21214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5" name="Google Shape;155;p13"/>
                <p:cNvCxnSpPr/>
                <p:nvPr/>
              </p:nvCxnSpPr>
              <p:spPr>
                <a:xfrm>
                  <a:off x="545100" y="23579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6" name="Google Shape;156;p13"/>
                <p:cNvCxnSpPr/>
                <p:nvPr/>
              </p:nvCxnSpPr>
              <p:spPr>
                <a:xfrm>
                  <a:off x="545100" y="25944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7" name="Google Shape;157;p13"/>
                <p:cNvCxnSpPr/>
                <p:nvPr/>
              </p:nvCxnSpPr>
              <p:spPr>
                <a:xfrm>
                  <a:off x="545100" y="28309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8" name="Google Shape;158;p13"/>
                <p:cNvCxnSpPr/>
                <p:nvPr/>
              </p:nvCxnSpPr>
              <p:spPr>
                <a:xfrm>
                  <a:off x="545100" y="30674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9" name="Google Shape;159;p13"/>
                <p:cNvCxnSpPr/>
                <p:nvPr/>
              </p:nvCxnSpPr>
              <p:spPr>
                <a:xfrm>
                  <a:off x="545100" y="33039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60" name="Google Shape;160;p13"/>
              <p:cNvSpPr/>
              <p:nvPr/>
            </p:nvSpPr>
            <p:spPr>
              <a:xfrm>
                <a:off x="543975" y="1620000"/>
                <a:ext cx="3108300" cy="270000"/>
              </a:xfrm>
              <a:prstGeom prst="rect">
                <a:avLst/>
              </a:prstGeom>
              <a:noFill/>
              <a:ln cap="flat" cmpd="sng" w="9525">
                <a:solidFill>
                  <a:srgbClr val="A4A4A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3"/>
              <p:cNvSpPr/>
              <p:nvPr/>
            </p:nvSpPr>
            <p:spPr>
              <a:xfrm>
                <a:off x="543975" y="1886800"/>
                <a:ext cx="3108300" cy="1653600"/>
              </a:xfrm>
              <a:prstGeom prst="rect">
                <a:avLst/>
              </a:prstGeom>
              <a:noFill/>
              <a:ln cap="flat" cmpd="sng" w="9525">
                <a:solidFill>
                  <a:srgbClr val="A4A4A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62" name="Google Shape;162;p13"/>
              <p:cNvCxnSpPr/>
              <p:nvPr/>
            </p:nvCxnSpPr>
            <p:spPr>
              <a:xfrm rot="10800000">
                <a:off x="3064075" y="1621075"/>
                <a:ext cx="0" cy="266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A4A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3" name="Google Shape;163;p13"/>
              <p:cNvSpPr txBox="1"/>
              <p:nvPr/>
            </p:nvSpPr>
            <p:spPr>
              <a:xfrm>
                <a:off x="596745" y="1678050"/>
                <a:ext cx="2349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rPr>
                  <a:t>Day of the week</a:t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64" name="Google Shape;164;p13"/>
              <p:cNvSpPr txBox="1"/>
              <p:nvPr/>
            </p:nvSpPr>
            <p:spPr>
              <a:xfrm>
                <a:off x="3155875" y="1678050"/>
                <a:ext cx="496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rPr>
                  <a:t>Date</a:t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grpSp>
          <p:nvGrpSpPr>
            <p:cNvPr id="165" name="Google Shape;165;p13"/>
            <p:cNvGrpSpPr/>
            <p:nvPr/>
          </p:nvGrpSpPr>
          <p:grpSpPr>
            <a:xfrm>
              <a:off x="3976863" y="4157641"/>
              <a:ext cx="3003600" cy="1571975"/>
              <a:chOff x="596751" y="1944612"/>
              <a:chExt cx="3003600" cy="1571975"/>
            </a:xfrm>
          </p:grpSpPr>
          <p:sp>
            <p:nvSpPr>
              <p:cNvPr id="166" name="Google Shape;166;p13"/>
              <p:cNvSpPr txBox="1"/>
              <p:nvPr/>
            </p:nvSpPr>
            <p:spPr>
              <a:xfrm>
                <a:off x="596751" y="1944612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67" name="Google Shape;167;p13"/>
              <p:cNvSpPr txBox="1"/>
              <p:nvPr/>
            </p:nvSpPr>
            <p:spPr>
              <a:xfrm>
                <a:off x="596751" y="2180958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68" name="Google Shape;168;p13"/>
              <p:cNvSpPr txBox="1"/>
              <p:nvPr/>
            </p:nvSpPr>
            <p:spPr>
              <a:xfrm>
                <a:off x="596751" y="2417304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69" name="Google Shape;169;p13"/>
              <p:cNvSpPr txBox="1"/>
              <p:nvPr/>
            </p:nvSpPr>
            <p:spPr>
              <a:xfrm>
                <a:off x="596751" y="2653650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70" name="Google Shape;170;p13"/>
              <p:cNvSpPr txBox="1"/>
              <p:nvPr/>
            </p:nvSpPr>
            <p:spPr>
              <a:xfrm>
                <a:off x="596751" y="2889996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71" name="Google Shape;171;p13"/>
              <p:cNvSpPr txBox="1"/>
              <p:nvPr/>
            </p:nvSpPr>
            <p:spPr>
              <a:xfrm>
                <a:off x="596751" y="3126341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72" name="Google Shape;172;p13"/>
              <p:cNvSpPr txBox="1"/>
              <p:nvPr/>
            </p:nvSpPr>
            <p:spPr>
              <a:xfrm>
                <a:off x="596751" y="3362687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</p:grpSp>
      <p:grpSp>
        <p:nvGrpSpPr>
          <p:cNvPr id="173" name="Google Shape;173;p13"/>
          <p:cNvGrpSpPr/>
          <p:nvPr/>
        </p:nvGrpSpPr>
        <p:grpSpPr>
          <a:xfrm>
            <a:off x="543975" y="6021350"/>
            <a:ext cx="3113925" cy="1920400"/>
            <a:chOff x="543975" y="6021350"/>
            <a:chExt cx="3113925" cy="1920400"/>
          </a:xfrm>
        </p:grpSpPr>
        <p:grpSp>
          <p:nvGrpSpPr>
            <p:cNvPr id="174" name="Google Shape;174;p13"/>
            <p:cNvGrpSpPr/>
            <p:nvPr/>
          </p:nvGrpSpPr>
          <p:grpSpPr>
            <a:xfrm>
              <a:off x="543975" y="6021350"/>
              <a:ext cx="3113925" cy="1920400"/>
              <a:chOff x="543975" y="1620000"/>
              <a:chExt cx="3113925" cy="1920400"/>
            </a:xfrm>
          </p:grpSpPr>
          <p:grpSp>
            <p:nvGrpSpPr>
              <p:cNvPr id="175" name="Google Shape;175;p13"/>
              <p:cNvGrpSpPr/>
              <p:nvPr/>
            </p:nvGrpSpPr>
            <p:grpSpPr>
              <a:xfrm>
                <a:off x="545100" y="2121400"/>
                <a:ext cx="3112800" cy="1182500"/>
                <a:chOff x="545100" y="2121400"/>
                <a:chExt cx="3112800" cy="1182500"/>
              </a:xfrm>
            </p:grpSpPr>
            <p:cxnSp>
              <p:nvCxnSpPr>
                <p:cNvPr id="176" name="Google Shape;176;p13"/>
                <p:cNvCxnSpPr/>
                <p:nvPr/>
              </p:nvCxnSpPr>
              <p:spPr>
                <a:xfrm>
                  <a:off x="545100" y="21214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7" name="Google Shape;177;p13"/>
                <p:cNvCxnSpPr/>
                <p:nvPr/>
              </p:nvCxnSpPr>
              <p:spPr>
                <a:xfrm>
                  <a:off x="545100" y="23579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8" name="Google Shape;178;p13"/>
                <p:cNvCxnSpPr/>
                <p:nvPr/>
              </p:nvCxnSpPr>
              <p:spPr>
                <a:xfrm>
                  <a:off x="545100" y="25944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9" name="Google Shape;179;p13"/>
                <p:cNvCxnSpPr/>
                <p:nvPr/>
              </p:nvCxnSpPr>
              <p:spPr>
                <a:xfrm>
                  <a:off x="545100" y="28309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0" name="Google Shape;180;p13"/>
                <p:cNvCxnSpPr/>
                <p:nvPr/>
              </p:nvCxnSpPr>
              <p:spPr>
                <a:xfrm>
                  <a:off x="545100" y="30674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1" name="Google Shape;181;p13"/>
                <p:cNvCxnSpPr/>
                <p:nvPr/>
              </p:nvCxnSpPr>
              <p:spPr>
                <a:xfrm>
                  <a:off x="545100" y="33039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82" name="Google Shape;182;p13"/>
              <p:cNvSpPr/>
              <p:nvPr/>
            </p:nvSpPr>
            <p:spPr>
              <a:xfrm>
                <a:off x="543975" y="1620000"/>
                <a:ext cx="3108300" cy="270000"/>
              </a:xfrm>
              <a:prstGeom prst="rect">
                <a:avLst/>
              </a:prstGeom>
              <a:noFill/>
              <a:ln cap="flat" cmpd="sng" w="9525">
                <a:solidFill>
                  <a:srgbClr val="A4A4A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3"/>
              <p:cNvSpPr/>
              <p:nvPr/>
            </p:nvSpPr>
            <p:spPr>
              <a:xfrm>
                <a:off x="543975" y="1886800"/>
                <a:ext cx="3108300" cy="1653600"/>
              </a:xfrm>
              <a:prstGeom prst="rect">
                <a:avLst/>
              </a:prstGeom>
              <a:noFill/>
              <a:ln cap="flat" cmpd="sng" w="9525">
                <a:solidFill>
                  <a:srgbClr val="A4A4A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84" name="Google Shape;184;p13"/>
              <p:cNvCxnSpPr/>
              <p:nvPr/>
            </p:nvCxnSpPr>
            <p:spPr>
              <a:xfrm rot="10800000">
                <a:off x="3064075" y="1621075"/>
                <a:ext cx="0" cy="266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A4A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85" name="Google Shape;185;p13"/>
              <p:cNvSpPr txBox="1"/>
              <p:nvPr/>
            </p:nvSpPr>
            <p:spPr>
              <a:xfrm>
                <a:off x="596745" y="1678050"/>
                <a:ext cx="2349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rPr>
                  <a:t>Day of the week</a:t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86" name="Google Shape;186;p13"/>
              <p:cNvSpPr txBox="1"/>
              <p:nvPr/>
            </p:nvSpPr>
            <p:spPr>
              <a:xfrm>
                <a:off x="3155875" y="1678050"/>
                <a:ext cx="496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rPr>
                  <a:t>Date</a:t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grpSp>
          <p:nvGrpSpPr>
            <p:cNvPr id="187" name="Google Shape;187;p13"/>
            <p:cNvGrpSpPr/>
            <p:nvPr/>
          </p:nvGrpSpPr>
          <p:grpSpPr>
            <a:xfrm>
              <a:off x="599138" y="6346969"/>
              <a:ext cx="3003600" cy="1571975"/>
              <a:chOff x="596751" y="1944612"/>
              <a:chExt cx="3003600" cy="1571975"/>
            </a:xfrm>
          </p:grpSpPr>
          <p:sp>
            <p:nvSpPr>
              <p:cNvPr id="188" name="Google Shape;188;p13"/>
              <p:cNvSpPr txBox="1"/>
              <p:nvPr/>
            </p:nvSpPr>
            <p:spPr>
              <a:xfrm>
                <a:off x="596751" y="1944612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89" name="Google Shape;189;p13"/>
              <p:cNvSpPr txBox="1"/>
              <p:nvPr/>
            </p:nvSpPr>
            <p:spPr>
              <a:xfrm>
                <a:off x="596751" y="2180958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90" name="Google Shape;190;p13"/>
              <p:cNvSpPr txBox="1"/>
              <p:nvPr/>
            </p:nvSpPr>
            <p:spPr>
              <a:xfrm>
                <a:off x="596751" y="2417304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91" name="Google Shape;191;p13"/>
              <p:cNvSpPr txBox="1"/>
              <p:nvPr/>
            </p:nvSpPr>
            <p:spPr>
              <a:xfrm>
                <a:off x="596751" y="2653650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92" name="Google Shape;192;p13"/>
              <p:cNvSpPr txBox="1"/>
              <p:nvPr/>
            </p:nvSpPr>
            <p:spPr>
              <a:xfrm>
                <a:off x="596751" y="2889996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93" name="Google Shape;193;p13"/>
              <p:cNvSpPr txBox="1"/>
              <p:nvPr/>
            </p:nvSpPr>
            <p:spPr>
              <a:xfrm>
                <a:off x="596751" y="3126341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94" name="Google Shape;194;p13"/>
              <p:cNvSpPr txBox="1"/>
              <p:nvPr/>
            </p:nvSpPr>
            <p:spPr>
              <a:xfrm>
                <a:off x="596751" y="3362687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</p:grpSp>
      <p:grpSp>
        <p:nvGrpSpPr>
          <p:cNvPr id="195" name="Google Shape;195;p13"/>
          <p:cNvGrpSpPr/>
          <p:nvPr/>
        </p:nvGrpSpPr>
        <p:grpSpPr>
          <a:xfrm>
            <a:off x="3921700" y="6021350"/>
            <a:ext cx="3113925" cy="1920400"/>
            <a:chOff x="3921700" y="6021350"/>
            <a:chExt cx="3113925" cy="1920400"/>
          </a:xfrm>
        </p:grpSpPr>
        <p:grpSp>
          <p:nvGrpSpPr>
            <p:cNvPr id="196" name="Google Shape;196;p13"/>
            <p:cNvGrpSpPr/>
            <p:nvPr/>
          </p:nvGrpSpPr>
          <p:grpSpPr>
            <a:xfrm>
              <a:off x="3921700" y="6021350"/>
              <a:ext cx="3113925" cy="1920400"/>
              <a:chOff x="543975" y="1620000"/>
              <a:chExt cx="3113925" cy="1920400"/>
            </a:xfrm>
          </p:grpSpPr>
          <p:grpSp>
            <p:nvGrpSpPr>
              <p:cNvPr id="197" name="Google Shape;197;p13"/>
              <p:cNvGrpSpPr/>
              <p:nvPr/>
            </p:nvGrpSpPr>
            <p:grpSpPr>
              <a:xfrm>
                <a:off x="545100" y="2121400"/>
                <a:ext cx="3112800" cy="1182500"/>
                <a:chOff x="545100" y="2121400"/>
                <a:chExt cx="3112800" cy="1182500"/>
              </a:xfrm>
            </p:grpSpPr>
            <p:cxnSp>
              <p:nvCxnSpPr>
                <p:cNvPr id="198" name="Google Shape;198;p13"/>
                <p:cNvCxnSpPr/>
                <p:nvPr/>
              </p:nvCxnSpPr>
              <p:spPr>
                <a:xfrm>
                  <a:off x="545100" y="21214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99" name="Google Shape;199;p13"/>
                <p:cNvCxnSpPr/>
                <p:nvPr/>
              </p:nvCxnSpPr>
              <p:spPr>
                <a:xfrm>
                  <a:off x="545100" y="23579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00" name="Google Shape;200;p13"/>
                <p:cNvCxnSpPr/>
                <p:nvPr/>
              </p:nvCxnSpPr>
              <p:spPr>
                <a:xfrm>
                  <a:off x="545100" y="25944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01" name="Google Shape;201;p13"/>
                <p:cNvCxnSpPr/>
                <p:nvPr/>
              </p:nvCxnSpPr>
              <p:spPr>
                <a:xfrm>
                  <a:off x="545100" y="28309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02" name="Google Shape;202;p13"/>
                <p:cNvCxnSpPr/>
                <p:nvPr/>
              </p:nvCxnSpPr>
              <p:spPr>
                <a:xfrm>
                  <a:off x="545100" y="30674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03" name="Google Shape;203;p13"/>
                <p:cNvCxnSpPr/>
                <p:nvPr/>
              </p:nvCxnSpPr>
              <p:spPr>
                <a:xfrm>
                  <a:off x="545100" y="33039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204" name="Google Shape;204;p13"/>
              <p:cNvSpPr/>
              <p:nvPr/>
            </p:nvSpPr>
            <p:spPr>
              <a:xfrm>
                <a:off x="543975" y="1620000"/>
                <a:ext cx="3108300" cy="270000"/>
              </a:xfrm>
              <a:prstGeom prst="rect">
                <a:avLst/>
              </a:prstGeom>
              <a:noFill/>
              <a:ln cap="flat" cmpd="sng" w="9525">
                <a:solidFill>
                  <a:srgbClr val="A4A4A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3"/>
              <p:cNvSpPr/>
              <p:nvPr/>
            </p:nvSpPr>
            <p:spPr>
              <a:xfrm>
                <a:off x="543975" y="1886800"/>
                <a:ext cx="3108300" cy="1653600"/>
              </a:xfrm>
              <a:prstGeom prst="rect">
                <a:avLst/>
              </a:prstGeom>
              <a:noFill/>
              <a:ln cap="flat" cmpd="sng" w="9525">
                <a:solidFill>
                  <a:srgbClr val="A4A4A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06" name="Google Shape;206;p13"/>
              <p:cNvCxnSpPr/>
              <p:nvPr/>
            </p:nvCxnSpPr>
            <p:spPr>
              <a:xfrm rot="10800000">
                <a:off x="3064075" y="1621075"/>
                <a:ext cx="0" cy="266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A4A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07" name="Google Shape;207;p13"/>
              <p:cNvSpPr txBox="1"/>
              <p:nvPr/>
            </p:nvSpPr>
            <p:spPr>
              <a:xfrm>
                <a:off x="596745" y="1678050"/>
                <a:ext cx="2349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rPr>
                  <a:t>Day of the week</a:t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08" name="Google Shape;208;p13"/>
              <p:cNvSpPr txBox="1"/>
              <p:nvPr/>
            </p:nvSpPr>
            <p:spPr>
              <a:xfrm>
                <a:off x="3155875" y="1678050"/>
                <a:ext cx="496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rPr>
                  <a:t>Date</a:t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grpSp>
          <p:nvGrpSpPr>
            <p:cNvPr id="209" name="Google Shape;209;p13"/>
            <p:cNvGrpSpPr/>
            <p:nvPr/>
          </p:nvGrpSpPr>
          <p:grpSpPr>
            <a:xfrm>
              <a:off x="3976863" y="6342230"/>
              <a:ext cx="3003600" cy="1571975"/>
              <a:chOff x="596751" y="1944612"/>
              <a:chExt cx="3003600" cy="1571975"/>
            </a:xfrm>
          </p:grpSpPr>
          <p:sp>
            <p:nvSpPr>
              <p:cNvPr id="210" name="Google Shape;210;p13"/>
              <p:cNvSpPr txBox="1"/>
              <p:nvPr/>
            </p:nvSpPr>
            <p:spPr>
              <a:xfrm>
                <a:off x="596751" y="1944612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11" name="Google Shape;211;p13"/>
              <p:cNvSpPr txBox="1"/>
              <p:nvPr/>
            </p:nvSpPr>
            <p:spPr>
              <a:xfrm>
                <a:off x="596751" y="2180958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12" name="Google Shape;212;p13"/>
              <p:cNvSpPr txBox="1"/>
              <p:nvPr/>
            </p:nvSpPr>
            <p:spPr>
              <a:xfrm>
                <a:off x="596751" y="2417304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13" name="Google Shape;213;p13"/>
              <p:cNvSpPr txBox="1"/>
              <p:nvPr/>
            </p:nvSpPr>
            <p:spPr>
              <a:xfrm>
                <a:off x="596751" y="2653650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14" name="Google Shape;214;p13"/>
              <p:cNvSpPr txBox="1"/>
              <p:nvPr/>
            </p:nvSpPr>
            <p:spPr>
              <a:xfrm>
                <a:off x="596751" y="2889996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15" name="Google Shape;215;p13"/>
              <p:cNvSpPr txBox="1"/>
              <p:nvPr/>
            </p:nvSpPr>
            <p:spPr>
              <a:xfrm>
                <a:off x="596751" y="3126341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16" name="Google Shape;216;p13"/>
              <p:cNvSpPr txBox="1"/>
              <p:nvPr/>
            </p:nvSpPr>
            <p:spPr>
              <a:xfrm>
                <a:off x="596751" y="3362687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</p:grpSp>
      <p:grpSp>
        <p:nvGrpSpPr>
          <p:cNvPr id="217" name="Google Shape;217;p13"/>
          <p:cNvGrpSpPr/>
          <p:nvPr/>
        </p:nvGrpSpPr>
        <p:grpSpPr>
          <a:xfrm>
            <a:off x="543975" y="8205275"/>
            <a:ext cx="3113925" cy="1920400"/>
            <a:chOff x="543975" y="8205275"/>
            <a:chExt cx="3113925" cy="1920400"/>
          </a:xfrm>
        </p:grpSpPr>
        <p:grpSp>
          <p:nvGrpSpPr>
            <p:cNvPr id="218" name="Google Shape;218;p13"/>
            <p:cNvGrpSpPr/>
            <p:nvPr/>
          </p:nvGrpSpPr>
          <p:grpSpPr>
            <a:xfrm>
              <a:off x="543975" y="8205275"/>
              <a:ext cx="3113925" cy="1920400"/>
              <a:chOff x="543975" y="1620000"/>
              <a:chExt cx="3113925" cy="1920400"/>
            </a:xfrm>
          </p:grpSpPr>
          <p:grpSp>
            <p:nvGrpSpPr>
              <p:cNvPr id="219" name="Google Shape;219;p13"/>
              <p:cNvGrpSpPr/>
              <p:nvPr/>
            </p:nvGrpSpPr>
            <p:grpSpPr>
              <a:xfrm>
                <a:off x="545100" y="2121400"/>
                <a:ext cx="3112800" cy="1182500"/>
                <a:chOff x="545100" y="2121400"/>
                <a:chExt cx="3112800" cy="1182500"/>
              </a:xfrm>
            </p:grpSpPr>
            <p:cxnSp>
              <p:nvCxnSpPr>
                <p:cNvPr id="220" name="Google Shape;220;p13"/>
                <p:cNvCxnSpPr/>
                <p:nvPr/>
              </p:nvCxnSpPr>
              <p:spPr>
                <a:xfrm>
                  <a:off x="545100" y="21214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21" name="Google Shape;221;p13"/>
                <p:cNvCxnSpPr/>
                <p:nvPr/>
              </p:nvCxnSpPr>
              <p:spPr>
                <a:xfrm>
                  <a:off x="545100" y="23579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22" name="Google Shape;222;p13"/>
                <p:cNvCxnSpPr/>
                <p:nvPr/>
              </p:nvCxnSpPr>
              <p:spPr>
                <a:xfrm>
                  <a:off x="545100" y="25944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23" name="Google Shape;223;p13"/>
                <p:cNvCxnSpPr/>
                <p:nvPr/>
              </p:nvCxnSpPr>
              <p:spPr>
                <a:xfrm>
                  <a:off x="545100" y="28309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24" name="Google Shape;224;p13"/>
                <p:cNvCxnSpPr/>
                <p:nvPr/>
              </p:nvCxnSpPr>
              <p:spPr>
                <a:xfrm>
                  <a:off x="545100" y="30674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25" name="Google Shape;225;p13"/>
                <p:cNvCxnSpPr/>
                <p:nvPr/>
              </p:nvCxnSpPr>
              <p:spPr>
                <a:xfrm>
                  <a:off x="545100" y="3303900"/>
                  <a:ext cx="3112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EDEDE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226" name="Google Shape;226;p13"/>
              <p:cNvSpPr/>
              <p:nvPr/>
            </p:nvSpPr>
            <p:spPr>
              <a:xfrm>
                <a:off x="543975" y="1620000"/>
                <a:ext cx="3108300" cy="270000"/>
              </a:xfrm>
              <a:prstGeom prst="rect">
                <a:avLst/>
              </a:prstGeom>
              <a:noFill/>
              <a:ln cap="flat" cmpd="sng" w="9525">
                <a:solidFill>
                  <a:srgbClr val="A4A4A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3"/>
              <p:cNvSpPr/>
              <p:nvPr/>
            </p:nvSpPr>
            <p:spPr>
              <a:xfrm>
                <a:off x="543975" y="1886800"/>
                <a:ext cx="3108300" cy="1653600"/>
              </a:xfrm>
              <a:prstGeom prst="rect">
                <a:avLst/>
              </a:prstGeom>
              <a:noFill/>
              <a:ln cap="flat" cmpd="sng" w="9525">
                <a:solidFill>
                  <a:srgbClr val="A4A4A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28" name="Google Shape;228;p13"/>
              <p:cNvCxnSpPr/>
              <p:nvPr/>
            </p:nvCxnSpPr>
            <p:spPr>
              <a:xfrm rot="10800000">
                <a:off x="3064075" y="1621075"/>
                <a:ext cx="0" cy="266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A4A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29" name="Google Shape;229;p13"/>
              <p:cNvSpPr txBox="1"/>
              <p:nvPr/>
            </p:nvSpPr>
            <p:spPr>
              <a:xfrm>
                <a:off x="596745" y="1678050"/>
                <a:ext cx="2349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rPr>
                  <a:t>Day of the week</a:t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30" name="Google Shape;230;p13"/>
              <p:cNvSpPr txBox="1"/>
              <p:nvPr/>
            </p:nvSpPr>
            <p:spPr>
              <a:xfrm>
                <a:off x="3155875" y="1678050"/>
                <a:ext cx="496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Lato"/>
                    <a:ea typeface="Lato"/>
                    <a:cs typeface="Lato"/>
                    <a:sym typeface="Lato"/>
                  </a:rPr>
                  <a:t>Date</a:t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grpSp>
          <p:nvGrpSpPr>
            <p:cNvPr id="231" name="Google Shape;231;p13"/>
            <p:cNvGrpSpPr/>
            <p:nvPr/>
          </p:nvGrpSpPr>
          <p:grpSpPr>
            <a:xfrm>
              <a:off x="599138" y="8526816"/>
              <a:ext cx="3003600" cy="1571975"/>
              <a:chOff x="596751" y="1944612"/>
              <a:chExt cx="3003600" cy="1571975"/>
            </a:xfrm>
          </p:grpSpPr>
          <p:sp>
            <p:nvSpPr>
              <p:cNvPr id="232" name="Google Shape;232;p13"/>
              <p:cNvSpPr txBox="1"/>
              <p:nvPr/>
            </p:nvSpPr>
            <p:spPr>
              <a:xfrm>
                <a:off x="596751" y="1944612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33" name="Google Shape;233;p13"/>
              <p:cNvSpPr txBox="1"/>
              <p:nvPr/>
            </p:nvSpPr>
            <p:spPr>
              <a:xfrm>
                <a:off x="596751" y="2180958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34" name="Google Shape;234;p13"/>
              <p:cNvSpPr txBox="1"/>
              <p:nvPr/>
            </p:nvSpPr>
            <p:spPr>
              <a:xfrm>
                <a:off x="596751" y="2417304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35" name="Google Shape;235;p13"/>
              <p:cNvSpPr txBox="1"/>
              <p:nvPr/>
            </p:nvSpPr>
            <p:spPr>
              <a:xfrm>
                <a:off x="596751" y="2653650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36" name="Google Shape;236;p13"/>
              <p:cNvSpPr txBox="1"/>
              <p:nvPr/>
            </p:nvSpPr>
            <p:spPr>
              <a:xfrm>
                <a:off x="596751" y="2889996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37" name="Google Shape;237;p13"/>
              <p:cNvSpPr txBox="1"/>
              <p:nvPr/>
            </p:nvSpPr>
            <p:spPr>
              <a:xfrm>
                <a:off x="596751" y="3126341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38" name="Google Shape;238;p13"/>
              <p:cNvSpPr txBox="1"/>
              <p:nvPr/>
            </p:nvSpPr>
            <p:spPr>
              <a:xfrm>
                <a:off x="596751" y="3362687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</p:grpSp>
      <p:grpSp>
        <p:nvGrpSpPr>
          <p:cNvPr id="239" name="Google Shape;239;p13"/>
          <p:cNvGrpSpPr/>
          <p:nvPr/>
        </p:nvGrpSpPr>
        <p:grpSpPr>
          <a:xfrm>
            <a:off x="3922825" y="8187125"/>
            <a:ext cx="3112800" cy="1938550"/>
            <a:chOff x="3922825" y="8187125"/>
            <a:chExt cx="3112800" cy="1938550"/>
          </a:xfrm>
        </p:grpSpPr>
        <p:grpSp>
          <p:nvGrpSpPr>
            <p:cNvPr id="240" name="Google Shape;240;p13"/>
            <p:cNvGrpSpPr/>
            <p:nvPr/>
          </p:nvGrpSpPr>
          <p:grpSpPr>
            <a:xfrm>
              <a:off x="3922825" y="8187125"/>
              <a:ext cx="3112800" cy="1938550"/>
              <a:chOff x="3922825" y="8187125"/>
              <a:chExt cx="3112800" cy="1938550"/>
            </a:xfrm>
          </p:grpSpPr>
          <p:grpSp>
            <p:nvGrpSpPr>
              <p:cNvPr id="241" name="Google Shape;241;p13"/>
              <p:cNvGrpSpPr/>
              <p:nvPr/>
            </p:nvGrpSpPr>
            <p:grpSpPr>
              <a:xfrm>
                <a:off x="3922825" y="8187125"/>
                <a:ext cx="3112800" cy="1702050"/>
                <a:chOff x="545100" y="1601850"/>
                <a:chExt cx="3112800" cy="1702050"/>
              </a:xfrm>
            </p:grpSpPr>
            <p:grpSp>
              <p:nvGrpSpPr>
                <p:cNvPr id="242" name="Google Shape;242;p13"/>
                <p:cNvGrpSpPr/>
                <p:nvPr/>
              </p:nvGrpSpPr>
              <p:grpSpPr>
                <a:xfrm>
                  <a:off x="545100" y="2121400"/>
                  <a:ext cx="3112800" cy="1182500"/>
                  <a:chOff x="545100" y="2121400"/>
                  <a:chExt cx="3112800" cy="1182500"/>
                </a:xfrm>
              </p:grpSpPr>
              <p:cxnSp>
                <p:nvCxnSpPr>
                  <p:cNvPr id="243" name="Google Shape;243;p13"/>
                  <p:cNvCxnSpPr/>
                  <p:nvPr/>
                </p:nvCxnSpPr>
                <p:spPr>
                  <a:xfrm>
                    <a:off x="545100" y="2121400"/>
                    <a:ext cx="31128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EDEDE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244" name="Google Shape;244;p13"/>
                  <p:cNvCxnSpPr/>
                  <p:nvPr/>
                </p:nvCxnSpPr>
                <p:spPr>
                  <a:xfrm>
                    <a:off x="545100" y="2357900"/>
                    <a:ext cx="31128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EDEDE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245" name="Google Shape;245;p13"/>
                  <p:cNvCxnSpPr/>
                  <p:nvPr/>
                </p:nvCxnSpPr>
                <p:spPr>
                  <a:xfrm>
                    <a:off x="545100" y="2594400"/>
                    <a:ext cx="31128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EDEDE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246" name="Google Shape;246;p13"/>
                  <p:cNvCxnSpPr/>
                  <p:nvPr/>
                </p:nvCxnSpPr>
                <p:spPr>
                  <a:xfrm>
                    <a:off x="545100" y="2830900"/>
                    <a:ext cx="31128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EDEDE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247" name="Google Shape;247;p13"/>
                  <p:cNvCxnSpPr/>
                  <p:nvPr/>
                </p:nvCxnSpPr>
                <p:spPr>
                  <a:xfrm>
                    <a:off x="545100" y="3067400"/>
                    <a:ext cx="31128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EDEDE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248" name="Google Shape;248;p13"/>
                  <p:cNvCxnSpPr/>
                  <p:nvPr/>
                </p:nvCxnSpPr>
                <p:spPr>
                  <a:xfrm>
                    <a:off x="545100" y="3303900"/>
                    <a:ext cx="31128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EDEDE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sp>
              <p:nvSpPr>
                <p:cNvPr id="249" name="Google Shape;249;p13"/>
                <p:cNvSpPr txBox="1"/>
                <p:nvPr/>
              </p:nvSpPr>
              <p:spPr>
                <a:xfrm>
                  <a:off x="561090" y="1601850"/>
                  <a:ext cx="2349600" cy="246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600">
                      <a:solidFill>
                        <a:schemeClr val="dk1"/>
                      </a:solidFill>
                      <a:latin typeface="Glegoo"/>
                      <a:ea typeface="Glegoo"/>
                      <a:cs typeface="Glegoo"/>
                      <a:sym typeface="Glegoo"/>
                    </a:rPr>
                    <a:t>Notes</a:t>
                  </a:r>
                  <a:endParaRPr sz="1600">
                    <a:solidFill>
                      <a:schemeClr val="dk1"/>
                    </a:solidFill>
                    <a:latin typeface="Glegoo"/>
                    <a:ea typeface="Glegoo"/>
                    <a:cs typeface="Glegoo"/>
                    <a:sym typeface="Glegoo"/>
                  </a:endParaRPr>
                </a:p>
              </p:txBody>
            </p:sp>
          </p:grpSp>
          <p:cxnSp>
            <p:nvCxnSpPr>
              <p:cNvPr id="250" name="Google Shape;250;p13"/>
              <p:cNvCxnSpPr/>
              <p:nvPr/>
            </p:nvCxnSpPr>
            <p:spPr>
              <a:xfrm>
                <a:off x="3922825" y="8473975"/>
                <a:ext cx="3112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A4A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1" name="Google Shape;251;p13"/>
              <p:cNvCxnSpPr/>
              <p:nvPr/>
            </p:nvCxnSpPr>
            <p:spPr>
              <a:xfrm>
                <a:off x="3922825" y="10125675"/>
                <a:ext cx="3112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A4A4A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52" name="Google Shape;252;p13"/>
            <p:cNvGrpSpPr/>
            <p:nvPr/>
          </p:nvGrpSpPr>
          <p:grpSpPr>
            <a:xfrm>
              <a:off x="3977425" y="8526816"/>
              <a:ext cx="3003600" cy="1571975"/>
              <a:chOff x="596751" y="1944612"/>
              <a:chExt cx="3003600" cy="1571975"/>
            </a:xfrm>
          </p:grpSpPr>
          <p:sp>
            <p:nvSpPr>
              <p:cNvPr id="253" name="Google Shape;253;p13"/>
              <p:cNvSpPr txBox="1"/>
              <p:nvPr/>
            </p:nvSpPr>
            <p:spPr>
              <a:xfrm>
                <a:off x="596751" y="1944612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54" name="Google Shape;254;p13"/>
              <p:cNvSpPr txBox="1"/>
              <p:nvPr/>
            </p:nvSpPr>
            <p:spPr>
              <a:xfrm>
                <a:off x="596751" y="2180958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55" name="Google Shape;255;p13"/>
              <p:cNvSpPr txBox="1"/>
              <p:nvPr/>
            </p:nvSpPr>
            <p:spPr>
              <a:xfrm>
                <a:off x="596751" y="2417304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56" name="Google Shape;256;p13"/>
              <p:cNvSpPr txBox="1"/>
              <p:nvPr/>
            </p:nvSpPr>
            <p:spPr>
              <a:xfrm>
                <a:off x="596751" y="2653650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57" name="Google Shape;257;p13"/>
              <p:cNvSpPr txBox="1"/>
              <p:nvPr/>
            </p:nvSpPr>
            <p:spPr>
              <a:xfrm>
                <a:off x="596751" y="2889996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58" name="Google Shape;258;p13"/>
              <p:cNvSpPr txBox="1"/>
              <p:nvPr/>
            </p:nvSpPr>
            <p:spPr>
              <a:xfrm>
                <a:off x="596751" y="3126341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259" name="Google Shape;259;p13"/>
              <p:cNvSpPr txBox="1"/>
              <p:nvPr/>
            </p:nvSpPr>
            <p:spPr>
              <a:xfrm>
                <a:off x="596751" y="3362687"/>
                <a:ext cx="3003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