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10692000" cx="7560000"/>
  <p:notesSz cx="6858000" cy="9144000"/>
  <p:embeddedFontLst>
    <p:embeddedFont>
      <p:font typeface="Cormorant Garamond"/>
      <p:regular r:id="rId9"/>
      <p:bold r:id="rId10"/>
      <p:italic r:id="rId11"/>
      <p:boldItalic r:id="rId12"/>
    </p:embeddedFont>
    <p:embeddedFont>
      <p:font typeface="Nunito"/>
      <p:regular r:id="rId13"/>
      <p:bold r:id="rId14"/>
      <p:italic r:id="rId15"/>
      <p:boldItalic r:id="rId16"/>
    </p:embeddedFont>
    <p:embeddedFont>
      <p:font typeface="Nunito Medium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Medium-boldItalic.fntdata"/><Relationship Id="rId11" Type="http://schemas.openxmlformats.org/officeDocument/2006/relationships/font" Target="fonts/CormorantGaramond-italic.fntdata"/><Relationship Id="rId10" Type="http://schemas.openxmlformats.org/officeDocument/2006/relationships/font" Target="fonts/CormorantGaramond-bold.fntdata"/><Relationship Id="rId13" Type="http://schemas.openxmlformats.org/officeDocument/2006/relationships/font" Target="fonts/Nunito-regular.fntdata"/><Relationship Id="rId12" Type="http://schemas.openxmlformats.org/officeDocument/2006/relationships/font" Target="fonts/CormorantGaramond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ormorantGaramond-regular.fntdata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7" Type="http://schemas.openxmlformats.org/officeDocument/2006/relationships/font" Target="fonts/NunitoMedium-regular.fntdata"/><Relationship Id="rId16" Type="http://schemas.openxmlformats.org/officeDocument/2006/relationships/font" Target="fonts/Nunito-boldItalic.fntdata"/><Relationship Id="rId5" Type="http://schemas.openxmlformats.org/officeDocument/2006/relationships/slide" Target="slides/slide1.xml"/><Relationship Id="rId19" Type="http://schemas.openxmlformats.org/officeDocument/2006/relationships/font" Target="fonts/NunitoMedium-italic.fntdata"/><Relationship Id="rId6" Type="http://schemas.openxmlformats.org/officeDocument/2006/relationships/slide" Target="slides/slide2.xml"/><Relationship Id="rId18" Type="http://schemas.openxmlformats.org/officeDocument/2006/relationships/font" Target="fonts/NunitoMedium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ca0b050e5_0_10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dca0b050e5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8f6b5e613c_0_6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8f6b5e613c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8f6b5e613c_0_153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8f6b5e613c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692000"/>
            <a:chOff x="0" y="0"/>
            <a:chExt cx="7560000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27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0" y="10576200"/>
              <a:ext cx="7560000" cy="115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</a:t>
              </a:r>
              <a:endParaRPr/>
            </a:p>
          </p:txBody>
        </p:sp>
      </p:grpSp>
      <p:cxnSp>
        <p:nvCxnSpPr>
          <p:cNvPr id="57" name="Google Shape;57;p13"/>
          <p:cNvCxnSpPr/>
          <p:nvPr/>
        </p:nvCxnSpPr>
        <p:spPr>
          <a:xfrm>
            <a:off x="0" y="1431957"/>
            <a:ext cx="7560600" cy="0"/>
          </a:xfrm>
          <a:prstGeom prst="straightConnector1">
            <a:avLst/>
          </a:prstGeom>
          <a:noFill/>
          <a:ln cap="flat" cmpd="sng" w="28575">
            <a:solidFill>
              <a:srgbClr val="C0D3E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" name="Google Shape;58;p13"/>
          <p:cNvGrpSpPr/>
          <p:nvPr/>
        </p:nvGrpSpPr>
        <p:grpSpPr>
          <a:xfrm>
            <a:off x="759300" y="399738"/>
            <a:ext cx="6041400" cy="778962"/>
            <a:chOff x="759300" y="399738"/>
            <a:chExt cx="6041400" cy="778962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759300" y="399738"/>
              <a:ext cx="6041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400">
                  <a:solidFill>
                    <a:srgbClr val="2E2E2E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OLIVER REYNOLDS</a:t>
              </a:r>
              <a:endParaRPr b="1" sz="3400">
                <a:solidFill>
                  <a:srgbClr val="2E2E2E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2402850" y="978600"/>
              <a:ext cx="27543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rPr>
                <a:t>SIMPLE STUDENT CV</a:t>
              </a:r>
              <a:endParaRPr sz="13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679875" y="1794275"/>
            <a:ext cx="6120900" cy="7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Energetic and motivated student with a passion for learning and a keen interest in [Area of Interest]. Seeking opportunities to gain hands-on experience and apply academic knowledge 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in a practical setting. Eager to contribute to meaningful projects and expand skill set in a dynamic environment.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0" y="2858082"/>
            <a:ext cx="7560600" cy="594650"/>
            <a:chOff x="0" y="2858082"/>
            <a:chExt cx="7560600" cy="594650"/>
          </a:xfrm>
        </p:grpSpPr>
        <p:cxnSp>
          <p:nvCxnSpPr>
            <p:cNvPr id="63" name="Google Shape;63;p13"/>
            <p:cNvCxnSpPr/>
            <p:nvPr/>
          </p:nvCxnSpPr>
          <p:spPr>
            <a:xfrm>
              <a:off x="0" y="2858082"/>
              <a:ext cx="75606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0" y="3452732"/>
              <a:ext cx="75600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65" name="Google Shape;65;p13"/>
            <p:cNvGrpSpPr/>
            <p:nvPr/>
          </p:nvGrpSpPr>
          <p:grpSpPr>
            <a:xfrm>
              <a:off x="679875" y="3081450"/>
              <a:ext cx="6274608" cy="153900"/>
              <a:chOff x="679875" y="3081450"/>
              <a:chExt cx="6274608" cy="153900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679875" y="3081450"/>
                <a:ext cx="1490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PHONE: (123) 456</a:t>
                </a: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-7890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2229202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2466650" y="3081450"/>
                <a:ext cx="184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EMAIL: OLIVER@EMAIL.COM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4280906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4520283" y="3081450"/>
                <a:ext cx="2434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LINKEDIN: LINKEDIN.COM/IN/OLIVER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</p:grpSp>
      <p:grpSp>
        <p:nvGrpSpPr>
          <p:cNvPr id="71" name="Google Shape;71;p13"/>
          <p:cNvGrpSpPr/>
          <p:nvPr/>
        </p:nvGrpSpPr>
        <p:grpSpPr>
          <a:xfrm>
            <a:off x="679875" y="3794338"/>
            <a:ext cx="6377732" cy="2467875"/>
            <a:chOff x="679875" y="3794338"/>
            <a:chExt cx="6377732" cy="2467875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679875" y="3794338"/>
              <a:ext cx="1490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rPr>
                <a:t>EDUCATION:</a:t>
              </a:r>
              <a:endParaRPr b="1" sz="12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73" name="Google Shape;73;p13"/>
            <p:cNvGrpSpPr/>
            <p:nvPr/>
          </p:nvGrpSpPr>
          <p:grpSpPr>
            <a:xfrm>
              <a:off x="679875" y="4189700"/>
              <a:ext cx="6120825" cy="363900"/>
              <a:chOff x="679875" y="4189700"/>
              <a:chExt cx="6120825" cy="363900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679875" y="4189700"/>
                <a:ext cx="1296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October 2023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2243400" y="4189700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BACHELOR OF SCIENCE IN FIELD OF STUDY, </a:t>
                </a: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Student University, Student Town, State, Expected Graduation Month, Year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679875" y="4757113"/>
              <a:ext cx="6120825" cy="169200"/>
              <a:chOff x="679875" y="4189700"/>
              <a:chExt cx="6120825" cy="169200"/>
            </a:xfrm>
          </p:grpSpPr>
          <p:sp>
            <p:nvSpPr>
              <p:cNvPr id="77" name="Google Shape;77;p13"/>
              <p:cNvSpPr txBox="1"/>
              <p:nvPr/>
            </p:nvSpPr>
            <p:spPr>
              <a:xfrm>
                <a:off x="679875" y="4189700"/>
                <a:ext cx="1296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July</a:t>
                </a: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, 2024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2243400" y="4189700"/>
                <a:ext cx="4557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RELEVANT COURSEWORK:</a:t>
                </a:r>
                <a:r>
                  <a:rPr b="1"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List any relevant courses or projects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679875" y="5315938"/>
              <a:ext cx="6377732" cy="946275"/>
              <a:chOff x="679875" y="5315938"/>
              <a:chExt cx="6377732" cy="946275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679875" y="5315938"/>
                <a:ext cx="1490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SKILLS:</a:t>
                </a:r>
                <a:endParaRPr b="1" sz="12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grpSp>
            <p:nvGrpSpPr>
              <p:cNvPr id="81" name="Google Shape;81;p13"/>
              <p:cNvGrpSpPr/>
              <p:nvPr/>
            </p:nvGrpSpPr>
            <p:grpSpPr>
              <a:xfrm>
                <a:off x="2250000" y="5715613"/>
                <a:ext cx="4807607" cy="546600"/>
                <a:chOff x="2250000" y="5715613"/>
                <a:chExt cx="4807607" cy="546600"/>
              </a:xfrm>
            </p:grpSpPr>
            <p:grpSp>
              <p:nvGrpSpPr>
                <p:cNvPr id="82" name="Google Shape;82;p13"/>
                <p:cNvGrpSpPr/>
                <p:nvPr/>
              </p:nvGrpSpPr>
              <p:grpSpPr>
                <a:xfrm>
                  <a:off x="2250000" y="5715613"/>
                  <a:ext cx="4807607" cy="169200"/>
                  <a:chOff x="2250000" y="5715613"/>
                  <a:chExt cx="4807607" cy="169200"/>
                </a:xfrm>
              </p:grpSpPr>
              <p:sp>
                <p:nvSpPr>
                  <p:cNvPr id="83" name="Google Shape;83;p13"/>
                  <p:cNvSpPr txBox="1"/>
                  <p:nvPr/>
                </p:nvSpPr>
                <p:spPr>
                  <a:xfrm>
                    <a:off x="2500307" y="5715613"/>
                    <a:ext cx="45573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E2E2E"/>
                        </a:solidFill>
                        <a:latin typeface="Nunito Medium"/>
                        <a:ea typeface="Nunito Medium"/>
                        <a:cs typeface="Nunito Medium"/>
                        <a:sym typeface="Nunito Medium"/>
                      </a:rPr>
                      <a:t>Strong communication and interpersonal skills</a:t>
                    </a:r>
                    <a:endParaRPr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endParaRPr>
                  </a:p>
                </p:txBody>
              </p:sp>
              <p:sp>
                <p:nvSpPr>
                  <p:cNvPr id="84" name="Google Shape;84;p13"/>
                  <p:cNvSpPr/>
                  <p:nvPr/>
                </p:nvSpPr>
                <p:spPr>
                  <a:xfrm>
                    <a:off x="2250000" y="5778163"/>
                    <a:ext cx="101700" cy="44100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rgbClr val="C0D3E2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85" name="Google Shape;85;p13"/>
                <p:cNvGrpSpPr/>
                <p:nvPr/>
              </p:nvGrpSpPr>
              <p:grpSpPr>
                <a:xfrm>
                  <a:off x="2250000" y="5902513"/>
                  <a:ext cx="4807607" cy="169200"/>
                  <a:chOff x="2250000" y="5715613"/>
                  <a:chExt cx="4807607" cy="169200"/>
                </a:xfrm>
              </p:grpSpPr>
              <p:sp>
                <p:nvSpPr>
                  <p:cNvPr id="86" name="Google Shape;86;p13"/>
                  <p:cNvSpPr txBox="1"/>
                  <p:nvPr/>
                </p:nvSpPr>
                <p:spPr>
                  <a:xfrm>
                    <a:off x="2500307" y="5715613"/>
                    <a:ext cx="45573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E2E2E"/>
                        </a:solidFill>
                        <a:latin typeface="Nunito Medium"/>
                        <a:ea typeface="Nunito Medium"/>
                        <a:cs typeface="Nunito Medium"/>
                        <a:sym typeface="Nunito Medium"/>
                      </a:rPr>
                      <a:t>Proficient in Microsoft Office Suite and Google Workspace</a:t>
                    </a:r>
                    <a:endParaRPr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endParaRPr>
                  </a:p>
                </p:txBody>
              </p:sp>
              <p:sp>
                <p:nvSpPr>
                  <p:cNvPr id="87" name="Google Shape;87;p13"/>
                  <p:cNvSpPr/>
                  <p:nvPr/>
                </p:nvSpPr>
                <p:spPr>
                  <a:xfrm>
                    <a:off x="2250000" y="5778163"/>
                    <a:ext cx="101700" cy="44100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rgbClr val="C0D3E2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88" name="Google Shape;88;p13"/>
                <p:cNvGrpSpPr/>
                <p:nvPr/>
              </p:nvGrpSpPr>
              <p:grpSpPr>
                <a:xfrm>
                  <a:off x="2250000" y="6093013"/>
                  <a:ext cx="4807607" cy="169200"/>
                  <a:chOff x="2250000" y="5715613"/>
                  <a:chExt cx="4807607" cy="169200"/>
                </a:xfrm>
              </p:grpSpPr>
              <p:sp>
                <p:nvSpPr>
                  <p:cNvPr id="89" name="Google Shape;89;p13"/>
                  <p:cNvSpPr txBox="1"/>
                  <p:nvPr/>
                </p:nvSpPr>
                <p:spPr>
                  <a:xfrm>
                    <a:off x="2500307" y="5715613"/>
                    <a:ext cx="45573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E2E2E"/>
                        </a:solidFill>
                        <a:latin typeface="Nunito Medium"/>
                        <a:ea typeface="Nunito Medium"/>
                        <a:cs typeface="Nunito Medium"/>
                        <a:sym typeface="Nunito Medium"/>
                      </a:rPr>
                      <a:t>Ability to work independently and in a team environment</a:t>
                    </a:r>
                    <a:endParaRPr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endParaRPr>
                  </a:p>
                </p:txBody>
              </p:sp>
              <p:sp>
                <p:nvSpPr>
                  <p:cNvPr id="90" name="Google Shape;90;p13"/>
                  <p:cNvSpPr/>
                  <p:nvPr/>
                </p:nvSpPr>
                <p:spPr>
                  <a:xfrm>
                    <a:off x="2250000" y="5778163"/>
                    <a:ext cx="101700" cy="44100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rgbClr val="C0D3E2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</p:grpSp>
      </p:grpSp>
      <p:sp>
        <p:nvSpPr>
          <p:cNvPr id="91" name="Google Shape;91;p13"/>
          <p:cNvSpPr txBox="1"/>
          <p:nvPr/>
        </p:nvSpPr>
        <p:spPr>
          <a:xfrm>
            <a:off x="679875" y="6660481"/>
            <a:ext cx="1490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EXPERIENCE:</a:t>
            </a:r>
            <a:endParaRPr b="1" sz="12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92" name="Google Shape;92;p13"/>
          <p:cNvGrpSpPr/>
          <p:nvPr/>
        </p:nvGrpSpPr>
        <p:grpSpPr>
          <a:xfrm>
            <a:off x="690405" y="7045775"/>
            <a:ext cx="6367202" cy="1314831"/>
            <a:chOff x="690405" y="7045775"/>
            <a:chExt cx="6367202" cy="1314831"/>
          </a:xfrm>
        </p:grpSpPr>
        <p:sp>
          <p:nvSpPr>
            <p:cNvPr id="93" name="Google Shape;93;p13"/>
            <p:cNvSpPr txBox="1"/>
            <p:nvPr/>
          </p:nvSpPr>
          <p:spPr>
            <a:xfrm>
              <a:off x="690405" y="7045775"/>
              <a:ext cx="1510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October 2023</a:t>
              </a:r>
              <a:endParaRPr sz="1100">
                <a:solidFill>
                  <a:srgbClr val="2E2E2E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690405" y="7237825"/>
              <a:ext cx="1510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- Present</a:t>
              </a:r>
              <a:endParaRPr sz="1100">
                <a:solidFill>
                  <a:srgbClr val="2E2E2E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grpSp>
          <p:nvGrpSpPr>
            <p:cNvPr id="95" name="Google Shape;95;p13"/>
            <p:cNvGrpSpPr/>
            <p:nvPr/>
          </p:nvGrpSpPr>
          <p:grpSpPr>
            <a:xfrm>
              <a:off x="2245890" y="7045775"/>
              <a:ext cx="4811717" cy="1314831"/>
              <a:chOff x="2245890" y="7045775"/>
              <a:chExt cx="4811717" cy="1314831"/>
            </a:xfrm>
          </p:grpSpPr>
          <p:grpSp>
            <p:nvGrpSpPr>
              <p:cNvPr id="96" name="Google Shape;96;p13"/>
              <p:cNvGrpSpPr/>
              <p:nvPr/>
            </p:nvGrpSpPr>
            <p:grpSpPr>
              <a:xfrm>
                <a:off x="2250000" y="7606756"/>
                <a:ext cx="4807607" cy="363900"/>
                <a:chOff x="2250000" y="5884813"/>
                <a:chExt cx="4807607" cy="36390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2500307" y="5884813"/>
                  <a:ext cx="4557300" cy="36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Assisted with administrative tasks such as filing, data entry, 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and document preparation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</p:txBody>
            </p:sp>
            <p:sp>
              <p:nvSpPr>
                <p:cNvPr id="98" name="Google Shape;98;p13"/>
                <p:cNvSpPr/>
                <p:nvPr/>
              </p:nvSpPr>
              <p:spPr>
                <a:xfrm>
                  <a:off x="2250000" y="5947363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2245890" y="7045775"/>
                <a:ext cx="4708500" cy="361250"/>
                <a:chOff x="2245890" y="7045775"/>
                <a:chExt cx="4708500" cy="361250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2249724" y="7045775"/>
                  <a:ext cx="1971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STUDENT ASSISTANT 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2245890" y="7237825"/>
                  <a:ext cx="47085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Student Services Office, Student University, Student Town, State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</p:txBody>
            </p:sp>
          </p:grpSp>
          <p:grpSp>
            <p:nvGrpSpPr>
              <p:cNvPr id="102" name="Google Shape;102;p13"/>
              <p:cNvGrpSpPr/>
              <p:nvPr/>
            </p:nvGrpSpPr>
            <p:grpSpPr>
              <a:xfrm>
                <a:off x="2250000" y="7996706"/>
                <a:ext cx="4807607" cy="363900"/>
                <a:chOff x="2250000" y="5884813"/>
                <a:chExt cx="4807607" cy="363900"/>
              </a:xfrm>
            </p:grpSpPr>
            <p:sp>
              <p:nvSpPr>
                <p:cNvPr id="103" name="Google Shape;103;p13"/>
                <p:cNvSpPr txBox="1"/>
                <p:nvPr/>
              </p:nvSpPr>
              <p:spPr>
                <a:xfrm>
                  <a:off x="2500307" y="5884813"/>
                  <a:ext cx="4557300" cy="36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Provided support to students and faculty members regarding 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inquiries and requests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2250000" y="5947363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105" name="Google Shape;105;p13"/>
          <p:cNvGrpSpPr/>
          <p:nvPr/>
        </p:nvGrpSpPr>
        <p:grpSpPr>
          <a:xfrm>
            <a:off x="690405" y="8759253"/>
            <a:ext cx="6367202" cy="1315238"/>
            <a:chOff x="690405" y="8759253"/>
            <a:chExt cx="6367202" cy="1315238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690405" y="8759253"/>
              <a:ext cx="1510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July</a:t>
              </a:r>
              <a:r>
                <a:rPr lang="uk"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, 2024</a:t>
              </a:r>
              <a:endParaRPr sz="1100">
                <a:solidFill>
                  <a:srgbClr val="2E2E2E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grpSp>
          <p:nvGrpSpPr>
            <p:cNvPr id="107" name="Google Shape;107;p13"/>
            <p:cNvGrpSpPr/>
            <p:nvPr/>
          </p:nvGrpSpPr>
          <p:grpSpPr>
            <a:xfrm>
              <a:off x="2245890" y="8759660"/>
              <a:ext cx="4811717" cy="1314831"/>
              <a:chOff x="2245890" y="7045775"/>
              <a:chExt cx="4811717" cy="1314831"/>
            </a:xfrm>
          </p:grpSpPr>
          <p:grpSp>
            <p:nvGrpSpPr>
              <p:cNvPr id="108" name="Google Shape;108;p13"/>
              <p:cNvGrpSpPr/>
              <p:nvPr/>
            </p:nvGrpSpPr>
            <p:grpSpPr>
              <a:xfrm>
                <a:off x="2250000" y="7606756"/>
                <a:ext cx="4807607" cy="363900"/>
                <a:chOff x="2250000" y="5884813"/>
                <a:chExt cx="4807607" cy="363900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2500307" y="5884813"/>
                  <a:ext cx="4557300" cy="36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Tutored elementary and middle school students in math,   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reading, and science subjects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</p:txBody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2250000" y="5947363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11" name="Google Shape;111;p13"/>
              <p:cNvGrpSpPr/>
              <p:nvPr/>
            </p:nvGrpSpPr>
            <p:grpSpPr>
              <a:xfrm>
                <a:off x="2245890" y="7045775"/>
                <a:ext cx="4708500" cy="361250"/>
                <a:chOff x="2245890" y="7045775"/>
                <a:chExt cx="4708500" cy="361250"/>
              </a:xfrm>
            </p:grpSpPr>
            <p:sp>
              <p:nvSpPr>
                <p:cNvPr id="112" name="Google Shape;112;p13"/>
                <p:cNvSpPr txBox="1"/>
                <p:nvPr/>
              </p:nvSpPr>
              <p:spPr>
                <a:xfrm>
                  <a:off x="2249724" y="7045775"/>
                  <a:ext cx="1971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VOLUNTEER TUTOR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2245890" y="7237825"/>
                  <a:ext cx="47085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Community Learning Center, Student Town, State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</p:txBody>
            </p:sp>
          </p:grpSp>
          <p:grpSp>
            <p:nvGrpSpPr>
              <p:cNvPr id="114" name="Google Shape;114;p13"/>
              <p:cNvGrpSpPr/>
              <p:nvPr/>
            </p:nvGrpSpPr>
            <p:grpSpPr>
              <a:xfrm>
                <a:off x="2250000" y="7996706"/>
                <a:ext cx="4807607" cy="363900"/>
                <a:chOff x="2250000" y="5884813"/>
                <a:chExt cx="4807607" cy="363900"/>
              </a:xfrm>
            </p:grpSpPr>
            <p:sp>
              <p:nvSpPr>
                <p:cNvPr id="115" name="Google Shape;115;p13"/>
                <p:cNvSpPr txBox="1"/>
                <p:nvPr/>
              </p:nvSpPr>
              <p:spPr>
                <a:xfrm>
                  <a:off x="2500307" y="5884813"/>
                  <a:ext cx="4557300" cy="36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Monitored student progress and provided feedback to parents   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 Medium"/>
                      <a:ea typeface="Nunito Medium"/>
                      <a:cs typeface="Nunito Medium"/>
                      <a:sym typeface="Nunito Medium"/>
                    </a:rPr>
                    <a:t>and program coordinators</a:t>
                  </a:r>
                  <a:endParaRPr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endParaRPr>
                </a:p>
              </p:txBody>
            </p:sp>
            <p:sp>
              <p:nvSpPr>
                <p:cNvPr id="116" name="Google Shape;116;p13"/>
                <p:cNvSpPr/>
                <p:nvPr/>
              </p:nvSpPr>
              <p:spPr>
                <a:xfrm>
                  <a:off x="2250000" y="5947363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121;p14"/>
          <p:cNvGrpSpPr/>
          <p:nvPr/>
        </p:nvGrpSpPr>
        <p:grpSpPr>
          <a:xfrm>
            <a:off x="0" y="0"/>
            <a:ext cx="7560000" cy="10692000"/>
            <a:chOff x="0" y="0"/>
            <a:chExt cx="7560000" cy="10692000"/>
          </a:xfrm>
        </p:grpSpPr>
        <p:sp>
          <p:nvSpPr>
            <p:cNvPr id="122" name="Google Shape;122;p14"/>
            <p:cNvSpPr/>
            <p:nvPr/>
          </p:nvSpPr>
          <p:spPr>
            <a:xfrm>
              <a:off x="0" y="0"/>
              <a:ext cx="7560000" cy="127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0" y="10576200"/>
              <a:ext cx="7560000" cy="115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</a:t>
              </a:r>
              <a:endParaRPr/>
            </a:p>
          </p:txBody>
        </p:sp>
      </p:grpSp>
      <p:cxnSp>
        <p:nvCxnSpPr>
          <p:cNvPr id="124" name="Google Shape;124;p14"/>
          <p:cNvCxnSpPr/>
          <p:nvPr/>
        </p:nvCxnSpPr>
        <p:spPr>
          <a:xfrm>
            <a:off x="0" y="1431957"/>
            <a:ext cx="7560600" cy="0"/>
          </a:xfrm>
          <a:prstGeom prst="straightConnector1">
            <a:avLst/>
          </a:prstGeom>
          <a:noFill/>
          <a:ln cap="flat" cmpd="sng" w="28575">
            <a:solidFill>
              <a:srgbClr val="C0D3E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5" name="Google Shape;125;p14"/>
          <p:cNvGrpSpPr/>
          <p:nvPr/>
        </p:nvGrpSpPr>
        <p:grpSpPr>
          <a:xfrm>
            <a:off x="759300" y="399738"/>
            <a:ext cx="6041400" cy="778962"/>
            <a:chOff x="759300" y="399738"/>
            <a:chExt cx="6041400" cy="778962"/>
          </a:xfrm>
        </p:grpSpPr>
        <p:sp>
          <p:nvSpPr>
            <p:cNvPr id="126" name="Google Shape;126;p14"/>
            <p:cNvSpPr txBox="1"/>
            <p:nvPr/>
          </p:nvSpPr>
          <p:spPr>
            <a:xfrm>
              <a:off x="759300" y="399738"/>
              <a:ext cx="6041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400">
                  <a:solidFill>
                    <a:srgbClr val="2E2E2E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OLIVER REYNOLDS</a:t>
              </a:r>
              <a:endParaRPr b="1" sz="3400">
                <a:solidFill>
                  <a:srgbClr val="2E2E2E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127" name="Google Shape;127;p14"/>
            <p:cNvSpPr txBox="1"/>
            <p:nvPr/>
          </p:nvSpPr>
          <p:spPr>
            <a:xfrm>
              <a:off x="2402850" y="978600"/>
              <a:ext cx="27543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rPr>
                <a:t>SIMPLE STUDENT CV</a:t>
              </a:r>
              <a:endParaRPr sz="13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128" name="Google Shape;128;p14"/>
          <p:cNvSpPr txBox="1"/>
          <p:nvPr/>
        </p:nvSpPr>
        <p:spPr>
          <a:xfrm>
            <a:off x="679875" y="1794275"/>
            <a:ext cx="6120900" cy="7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Energetic and motivated student with a passion for learning and a keen interest in [Area of Interest]. Seeking opportunities to gain hands-on experience and apply academic knowledge 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in a practical setting. Eager to contribute to meaningful projects and expand skill set in a dynamic environment.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29" name="Google Shape;129;p14"/>
          <p:cNvGrpSpPr/>
          <p:nvPr/>
        </p:nvGrpSpPr>
        <p:grpSpPr>
          <a:xfrm>
            <a:off x="0" y="2858082"/>
            <a:ext cx="7560600" cy="594650"/>
            <a:chOff x="0" y="2858082"/>
            <a:chExt cx="7560600" cy="594650"/>
          </a:xfrm>
        </p:grpSpPr>
        <p:cxnSp>
          <p:nvCxnSpPr>
            <p:cNvPr id="130" name="Google Shape;130;p14"/>
            <p:cNvCxnSpPr/>
            <p:nvPr/>
          </p:nvCxnSpPr>
          <p:spPr>
            <a:xfrm>
              <a:off x="0" y="2858082"/>
              <a:ext cx="75606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4"/>
            <p:cNvCxnSpPr/>
            <p:nvPr/>
          </p:nvCxnSpPr>
          <p:spPr>
            <a:xfrm>
              <a:off x="0" y="3452732"/>
              <a:ext cx="75600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32" name="Google Shape;132;p14"/>
            <p:cNvGrpSpPr/>
            <p:nvPr/>
          </p:nvGrpSpPr>
          <p:grpSpPr>
            <a:xfrm>
              <a:off x="679875" y="3081450"/>
              <a:ext cx="6274608" cy="153900"/>
              <a:chOff x="679875" y="3081450"/>
              <a:chExt cx="6274608" cy="153900"/>
            </a:xfrm>
          </p:grpSpPr>
          <p:sp>
            <p:nvSpPr>
              <p:cNvPr id="133" name="Google Shape;133;p14"/>
              <p:cNvSpPr txBox="1"/>
              <p:nvPr/>
            </p:nvSpPr>
            <p:spPr>
              <a:xfrm>
                <a:off x="679875" y="3081450"/>
                <a:ext cx="1490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PHONE: (123) 456-7890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34" name="Google Shape;134;p14"/>
              <p:cNvSpPr txBox="1"/>
              <p:nvPr/>
            </p:nvSpPr>
            <p:spPr>
              <a:xfrm>
                <a:off x="2229202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35" name="Google Shape;135;p14"/>
              <p:cNvSpPr txBox="1"/>
              <p:nvPr/>
            </p:nvSpPr>
            <p:spPr>
              <a:xfrm>
                <a:off x="2466650" y="3081450"/>
                <a:ext cx="184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EMAIL: OLIVER@EMAIL.COM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36" name="Google Shape;136;p14"/>
              <p:cNvSpPr txBox="1"/>
              <p:nvPr/>
            </p:nvSpPr>
            <p:spPr>
              <a:xfrm>
                <a:off x="4280906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37" name="Google Shape;137;p14"/>
              <p:cNvSpPr txBox="1"/>
              <p:nvPr/>
            </p:nvSpPr>
            <p:spPr>
              <a:xfrm>
                <a:off x="4520283" y="3081450"/>
                <a:ext cx="2434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LINKEDIN: LINKEDIN.COM/IN/OLIVER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</p:grpSp>
      <p:sp>
        <p:nvSpPr>
          <p:cNvPr id="138" name="Google Shape;138;p14"/>
          <p:cNvSpPr txBox="1"/>
          <p:nvPr/>
        </p:nvSpPr>
        <p:spPr>
          <a:xfrm>
            <a:off x="679875" y="3794338"/>
            <a:ext cx="1490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EXPERIENCE:</a:t>
            </a:r>
            <a:endParaRPr b="1" sz="12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39" name="Google Shape;139;p14"/>
          <p:cNvGrpSpPr/>
          <p:nvPr/>
        </p:nvGrpSpPr>
        <p:grpSpPr>
          <a:xfrm>
            <a:off x="679875" y="4189700"/>
            <a:ext cx="6377732" cy="1691638"/>
            <a:chOff x="679875" y="4189700"/>
            <a:chExt cx="6377732" cy="1691638"/>
          </a:xfrm>
        </p:grpSpPr>
        <p:grpSp>
          <p:nvGrpSpPr>
            <p:cNvPr id="140" name="Google Shape;140;p14"/>
            <p:cNvGrpSpPr/>
            <p:nvPr/>
          </p:nvGrpSpPr>
          <p:grpSpPr>
            <a:xfrm>
              <a:off x="2250000" y="4755574"/>
              <a:ext cx="4807607" cy="363900"/>
              <a:chOff x="2250000" y="5715613"/>
              <a:chExt cx="4807607" cy="363900"/>
            </a:xfrm>
          </p:grpSpPr>
          <p:sp>
            <p:nvSpPr>
              <p:cNvPr id="141" name="Google Shape;141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Assisted with administrative tasks such as filing, data entry,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and document preparation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42" name="Google Shape;142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3" name="Google Shape;143;p14"/>
            <p:cNvGrpSpPr/>
            <p:nvPr/>
          </p:nvGrpSpPr>
          <p:grpSpPr>
            <a:xfrm>
              <a:off x="2250000" y="5136506"/>
              <a:ext cx="4807607" cy="363900"/>
              <a:chOff x="2250000" y="5715613"/>
              <a:chExt cx="4807607" cy="363900"/>
            </a:xfrm>
          </p:grpSpPr>
          <p:sp>
            <p:nvSpPr>
              <p:cNvPr id="144" name="Google Shape;144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Provided support to students and faculty members regarding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inquiries and requests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45" name="Google Shape;145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6" name="Google Shape;146;p14"/>
            <p:cNvGrpSpPr/>
            <p:nvPr/>
          </p:nvGrpSpPr>
          <p:grpSpPr>
            <a:xfrm>
              <a:off x="679875" y="4189700"/>
              <a:ext cx="1296900" cy="354575"/>
              <a:chOff x="679875" y="4189700"/>
              <a:chExt cx="1296900" cy="354575"/>
            </a:xfrm>
          </p:grpSpPr>
          <p:sp>
            <p:nvSpPr>
              <p:cNvPr id="147" name="Google Shape;147;p14"/>
              <p:cNvSpPr txBox="1"/>
              <p:nvPr/>
            </p:nvSpPr>
            <p:spPr>
              <a:xfrm>
                <a:off x="679875" y="4189700"/>
                <a:ext cx="1296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October 2023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48" name="Google Shape;148;p14"/>
              <p:cNvSpPr txBox="1"/>
              <p:nvPr/>
            </p:nvSpPr>
            <p:spPr>
              <a:xfrm>
                <a:off x="679875" y="4375075"/>
                <a:ext cx="1296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- Present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  <p:grpSp>
          <p:nvGrpSpPr>
            <p:cNvPr id="149" name="Google Shape;149;p14"/>
            <p:cNvGrpSpPr/>
            <p:nvPr/>
          </p:nvGrpSpPr>
          <p:grpSpPr>
            <a:xfrm>
              <a:off x="2243400" y="4189700"/>
              <a:ext cx="4780500" cy="354575"/>
              <a:chOff x="2243400" y="4189700"/>
              <a:chExt cx="4780500" cy="354575"/>
            </a:xfrm>
          </p:grpSpPr>
          <p:sp>
            <p:nvSpPr>
              <p:cNvPr id="150" name="Google Shape;150;p14"/>
              <p:cNvSpPr txBox="1"/>
              <p:nvPr/>
            </p:nvSpPr>
            <p:spPr>
              <a:xfrm>
                <a:off x="2243400" y="4189700"/>
                <a:ext cx="4557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STUDENT ASSISTANT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51" name="Google Shape;151;p14"/>
              <p:cNvSpPr txBox="1"/>
              <p:nvPr/>
            </p:nvSpPr>
            <p:spPr>
              <a:xfrm>
                <a:off x="2243400" y="4375075"/>
                <a:ext cx="478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Student Services Office, Student University, Student Town, State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52" name="Google Shape;152;p14"/>
            <p:cNvGrpSpPr/>
            <p:nvPr/>
          </p:nvGrpSpPr>
          <p:grpSpPr>
            <a:xfrm>
              <a:off x="2250000" y="5517438"/>
              <a:ext cx="4807607" cy="363900"/>
              <a:chOff x="2250000" y="5715613"/>
              <a:chExt cx="4807607" cy="363900"/>
            </a:xfrm>
          </p:grpSpPr>
          <p:sp>
            <p:nvSpPr>
              <p:cNvPr id="153" name="Google Shape;153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Contributed to special projects and events as needed, including  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campus orientations and workshops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54" name="Google Shape;154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5" name="Google Shape;155;p14"/>
          <p:cNvGrpSpPr/>
          <p:nvPr/>
        </p:nvGrpSpPr>
        <p:grpSpPr>
          <a:xfrm>
            <a:off x="679875" y="6277121"/>
            <a:ext cx="6377732" cy="1310706"/>
            <a:chOff x="679875" y="4189700"/>
            <a:chExt cx="6377732" cy="1310706"/>
          </a:xfrm>
        </p:grpSpPr>
        <p:grpSp>
          <p:nvGrpSpPr>
            <p:cNvPr id="156" name="Google Shape;156;p14"/>
            <p:cNvGrpSpPr/>
            <p:nvPr/>
          </p:nvGrpSpPr>
          <p:grpSpPr>
            <a:xfrm>
              <a:off x="2250000" y="4755574"/>
              <a:ext cx="4807607" cy="363900"/>
              <a:chOff x="2250000" y="5715613"/>
              <a:chExt cx="4807607" cy="363900"/>
            </a:xfrm>
          </p:grpSpPr>
          <p:sp>
            <p:nvSpPr>
              <p:cNvPr id="157" name="Google Shape;157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Tutored elementary and middle school students in math,   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reading, and science subjects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58" name="Google Shape;158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4"/>
            <p:cNvGrpSpPr/>
            <p:nvPr/>
          </p:nvGrpSpPr>
          <p:grpSpPr>
            <a:xfrm>
              <a:off x="2250000" y="5136506"/>
              <a:ext cx="4807607" cy="363900"/>
              <a:chOff x="2250000" y="5715613"/>
              <a:chExt cx="4807607" cy="363900"/>
            </a:xfrm>
          </p:grpSpPr>
          <p:sp>
            <p:nvSpPr>
              <p:cNvPr id="160" name="Google Shape;160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Developed personalized lesson plans and learning materials to  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meet individual student needs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61" name="Google Shape;161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62" name="Google Shape;162;p14"/>
            <p:cNvSpPr txBox="1"/>
            <p:nvPr/>
          </p:nvSpPr>
          <p:spPr>
            <a:xfrm>
              <a:off x="679875" y="4189700"/>
              <a:ext cx="129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July</a:t>
              </a:r>
              <a:r>
                <a:rPr lang="uk"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, 2023</a:t>
              </a:r>
              <a:endParaRPr sz="1100">
                <a:solidFill>
                  <a:srgbClr val="2E2E2E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grpSp>
          <p:nvGrpSpPr>
            <p:cNvPr id="163" name="Google Shape;163;p14"/>
            <p:cNvGrpSpPr/>
            <p:nvPr/>
          </p:nvGrpSpPr>
          <p:grpSpPr>
            <a:xfrm>
              <a:off x="2243400" y="4189700"/>
              <a:ext cx="4780500" cy="354575"/>
              <a:chOff x="2243400" y="4189700"/>
              <a:chExt cx="4780500" cy="354575"/>
            </a:xfrm>
          </p:grpSpPr>
          <p:sp>
            <p:nvSpPr>
              <p:cNvPr id="164" name="Google Shape;164;p14"/>
              <p:cNvSpPr txBox="1"/>
              <p:nvPr/>
            </p:nvSpPr>
            <p:spPr>
              <a:xfrm>
                <a:off x="2243400" y="4189700"/>
                <a:ext cx="4557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VOLUNTEER TUTOR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65" name="Google Shape;165;p14"/>
              <p:cNvSpPr txBox="1"/>
              <p:nvPr/>
            </p:nvSpPr>
            <p:spPr>
              <a:xfrm>
                <a:off x="2243400" y="4375075"/>
                <a:ext cx="478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Community Learning Center, Student Town, State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pSp>
        <p:nvGrpSpPr>
          <p:cNvPr id="166" name="Google Shape;166;p14"/>
          <p:cNvGrpSpPr/>
          <p:nvPr/>
        </p:nvGrpSpPr>
        <p:grpSpPr>
          <a:xfrm>
            <a:off x="679875" y="7983611"/>
            <a:ext cx="6377732" cy="2059481"/>
            <a:chOff x="679875" y="7983611"/>
            <a:chExt cx="6377732" cy="2059481"/>
          </a:xfrm>
        </p:grpSpPr>
        <p:grpSp>
          <p:nvGrpSpPr>
            <p:cNvPr id="167" name="Google Shape;167;p14"/>
            <p:cNvGrpSpPr/>
            <p:nvPr/>
          </p:nvGrpSpPr>
          <p:grpSpPr>
            <a:xfrm>
              <a:off x="2250000" y="8549485"/>
              <a:ext cx="4807607" cy="363900"/>
              <a:chOff x="2250000" y="5715613"/>
              <a:chExt cx="4807607" cy="363900"/>
            </a:xfrm>
          </p:grpSpPr>
          <p:sp>
            <p:nvSpPr>
              <p:cNvPr id="168" name="Google Shape;168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Assisted in developing social media content calendars and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campaigns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69" name="Google Shape;169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0" name="Google Shape;170;p14"/>
            <p:cNvGrpSpPr/>
            <p:nvPr/>
          </p:nvGrpSpPr>
          <p:grpSpPr>
            <a:xfrm>
              <a:off x="2250000" y="8926054"/>
              <a:ext cx="4807607" cy="363900"/>
              <a:chOff x="2250000" y="5715613"/>
              <a:chExt cx="4807607" cy="363900"/>
            </a:xfrm>
          </p:grpSpPr>
          <p:sp>
            <p:nvSpPr>
              <p:cNvPr id="171" name="Google Shape;171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Conducted market research and analyzed data to identify target  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audience trends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72" name="Google Shape;172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73" name="Google Shape;173;p14"/>
            <p:cNvSpPr txBox="1"/>
            <p:nvPr/>
          </p:nvSpPr>
          <p:spPr>
            <a:xfrm>
              <a:off x="679875" y="7983611"/>
              <a:ext cx="129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March, 2024</a:t>
              </a:r>
              <a:endParaRPr sz="1100">
                <a:solidFill>
                  <a:srgbClr val="2E2E2E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grpSp>
          <p:nvGrpSpPr>
            <p:cNvPr id="174" name="Google Shape;174;p14"/>
            <p:cNvGrpSpPr/>
            <p:nvPr/>
          </p:nvGrpSpPr>
          <p:grpSpPr>
            <a:xfrm>
              <a:off x="2243400" y="7983611"/>
              <a:ext cx="4780500" cy="354575"/>
              <a:chOff x="2243400" y="4189700"/>
              <a:chExt cx="4780500" cy="354575"/>
            </a:xfrm>
          </p:grpSpPr>
          <p:sp>
            <p:nvSpPr>
              <p:cNvPr id="175" name="Google Shape;175;p14"/>
              <p:cNvSpPr txBox="1"/>
              <p:nvPr/>
            </p:nvSpPr>
            <p:spPr>
              <a:xfrm>
                <a:off x="2243400" y="4189700"/>
                <a:ext cx="4557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MARKETING INTERN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76" name="Google Shape;176;p14"/>
              <p:cNvSpPr txBox="1"/>
              <p:nvPr/>
            </p:nvSpPr>
            <p:spPr>
              <a:xfrm>
                <a:off x="2243400" y="4375075"/>
                <a:ext cx="478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XYZ Marketing Agency, Student Town, State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77" name="Google Shape;177;p14"/>
            <p:cNvGrpSpPr/>
            <p:nvPr/>
          </p:nvGrpSpPr>
          <p:grpSpPr>
            <a:xfrm>
              <a:off x="2250000" y="9302623"/>
              <a:ext cx="4807607" cy="363900"/>
              <a:chOff x="2250000" y="5715613"/>
              <a:chExt cx="4807607" cy="363900"/>
            </a:xfrm>
          </p:grpSpPr>
          <p:sp>
            <p:nvSpPr>
              <p:cNvPr id="178" name="Google Shape;178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Assisted in developing social media content calendars and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campaigns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79" name="Google Shape;179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0" name="Google Shape;180;p14"/>
            <p:cNvGrpSpPr/>
            <p:nvPr/>
          </p:nvGrpSpPr>
          <p:grpSpPr>
            <a:xfrm>
              <a:off x="2250000" y="9679192"/>
              <a:ext cx="4807607" cy="363900"/>
              <a:chOff x="2250000" y="5715613"/>
              <a:chExt cx="4807607" cy="363900"/>
            </a:xfrm>
          </p:grpSpPr>
          <p:sp>
            <p:nvSpPr>
              <p:cNvPr id="181" name="Google Shape;181;p14"/>
              <p:cNvSpPr txBox="1"/>
              <p:nvPr/>
            </p:nvSpPr>
            <p:spPr>
              <a:xfrm>
                <a:off x="2500307" y="5715613"/>
                <a:ext cx="45573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Conducted market research and analyzed data to identify target   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audience trends</a:t>
                </a:r>
                <a:endParaRPr sz="11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182" name="Google Shape;182;p14"/>
              <p:cNvSpPr/>
              <p:nvPr/>
            </p:nvSpPr>
            <p:spPr>
              <a:xfrm>
                <a:off x="2250000" y="5778163"/>
                <a:ext cx="101700" cy="44100"/>
              </a:xfrm>
              <a:prstGeom prst="roundRect">
                <a:avLst>
                  <a:gd fmla="val 50000" name="adj"/>
                </a:avLst>
              </a:prstGeom>
              <a:solidFill>
                <a:srgbClr val="C0D3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5"/>
          <p:cNvGrpSpPr/>
          <p:nvPr/>
        </p:nvGrpSpPr>
        <p:grpSpPr>
          <a:xfrm>
            <a:off x="0" y="0"/>
            <a:ext cx="7560000" cy="10692000"/>
            <a:chOff x="0" y="0"/>
            <a:chExt cx="7560000" cy="10692000"/>
          </a:xfrm>
        </p:grpSpPr>
        <p:sp>
          <p:nvSpPr>
            <p:cNvPr id="188" name="Google Shape;188;p15"/>
            <p:cNvSpPr/>
            <p:nvPr/>
          </p:nvSpPr>
          <p:spPr>
            <a:xfrm>
              <a:off x="0" y="0"/>
              <a:ext cx="7560000" cy="127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0" y="10576200"/>
              <a:ext cx="7560000" cy="115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</a:t>
              </a:r>
              <a:endParaRPr/>
            </a:p>
          </p:txBody>
        </p:sp>
      </p:grpSp>
      <p:cxnSp>
        <p:nvCxnSpPr>
          <p:cNvPr id="190" name="Google Shape;190;p15"/>
          <p:cNvCxnSpPr/>
          <p:nvPr/>
        </p:nvCxnSpPr>
        <p:spPr>
          <a:xfrm>
            <a:off x="0" y="1431957"/>
            <a:ext cx="7560600" cy="0"/>
          </a:xfrm>
          <a:prstGeom prst="straightConnector1">
            <a:avLst/>
          </a:prstGeom>
          <a:noFill/>
          <a:ln cap="flat" cmpd="sng" w="28575">
            <a:solidFill>
              <a:srgbClr val="C0D3E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91" name="Google Shape;191;p15"/>
          <p:cNvGrpSpPr/>
          <p:nvPr/>
        </p:nvGrpSpPr>
        <p:grpSpPr>
          <a:xfrm>
            <a:off x="759300" y="399738"/>
            <a:ext cx="6041400" cy="778962"/>
            <a:chOff x="759300" y="399738"/>
            <a:chExt cx="6041400" cy="778962"/>
          </a:xfrm>
        </p:grpSpPr>
        <p:sp>
          <p:nvSpPr>
            <p:cNvPr id="192" name="Google Shape;192;p15"/>
            <p:cNvSpPr txBox="1"/>
            <p:nvPr/>
          </p:nvSpPr>
          <p:spPr>
            <a:xfrm>
              <a:off x="759300" y="399738"/>
              <a:ext cx="6041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400">
                  <a:solidFill>
                    <a:srgbClr val="2E2E2E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OLIVER REYNOLDS</a:t>
              </a:r>
              <a:endParaRPr b="1" sz="3400">
                <a:solidFill>
                  <a:srgbClr val="2E2E2E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193" name="Google Shape;193;p15"/>
            <p:cNvSpPr txBox="1"/>
            <p:nvPr/>
          </p:nvSpPr>
          <p:spPr>
            <a:xfrm>
              <a:off x="2402850" y="978600"/>
              <a:ext cx="27543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rPr>
                <a:t>SIMPLE STUDENT CV</a:t>
              </a:r>
              <a:endParaRPr sz="13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194" name="Google Shape;194;p15"/>
          <p:cNvSpPr txBox="1"/>
          <p:nvPr/>
        </p:nvSpPr>
        <p:spPr>
          <a:xfrm>
            <a:off x="679875" y="1794275"/>
            <a:ext cx="6120900" cy="7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Energetic and motivated student with a passion for learning and a keen interest in [Area of Interest]. Seeking opportunities to gain hands-on experience and apply academic knowledge 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in a practical setting. Eager to contribute to meaningful projects and expand skill set in a dynamic environment.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95" name="Google Shape;195;p15"/>
          <p:cNvGrpSpPr/>
          <p:nvPr/>
        </p:nvGrpSpPr>
        <p:grpSpPr>
          <a:xfrm>
            <a:off x="0" y="2858082"/>
            <a:ext cx="7560600" cy="594650"/>
            <a:chOff x="0" y="2858082"/>
            <a:chExt cx="7560600" cy="594650"/>
          </a:xfrm>
        </p:grpSpPr>
        <p:cxnSp>
          <p:nvCxnSpPr>
            <p:cNvPr id="196" name="Google Shape;196;p15"/>
            <p:cNvCxnSpPr/>
            <p:nvPr/>
          </p:nvCxnSpPr>
          <p:spPr>
            <a:xfrm>
              <a:off x="0" y="2858082"/>
              <a:ext cx="75606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7" name="Google Shape;197;p15"/>
            <p:cNvCxnSpPr/>
            <p:nvPr/>
          </p:nvCxnSpPr>
          <p:spPr>
            <a:xfrm>
              <a:off x="0" y="3452732"/>
              <a:ext cx="75600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98" name="Google Shape;198;p15"/>
            <p:cNvGrpSpPr/>
            <p:nvPr/>
          </p:nvGrpSpPr>
          <p:grpSpPr>
            <a:xfrm>
              <a:off x="679875" y="3081450"/>
              <a:ext cx="6274608" cy="153900"/>
              <a:chOff x="679875" y="3081450"/>
              <a:chExt cx="6274608" cy="153900"/>
            </a:xfrm>
          </p:grpSpPr>
          <p:sp>
            <p:nvSpPr>
              <p:cNvPr id="199" name="Google Shape;199;p15"/>
              <p:cNvSpPr txBox="1"/>
              <p:nvPr/>
            </p:nvSpPr>
            <p:spPr>
              <a:xfrm>
                <a:off x="679875" y="3081450"/>
                <a:ext cx="1490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PHONE: (123) 456-7890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00" name="Google Shape;200;p15"/>
              <p:cNvSpPr txBox="1"/>
              <p:nvPr/>
            </p:nvSpPr>
            <p:spPr>
              <a:xfrm>
                <a:off x="2229202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01" name="Google Shape;201;p15"/>
              <p:cNvSpPr txBox="1"/>
              <p:nvPr/>
            </p:nvSpPr>
            <p:spPr>
              <a:xfrm>
                <a:off x="2466650" y="3081450"/>
                <a:ext cx="184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EMAIL: OLIVER@EMAIL.COM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02" name="Google Shape;202;p15"/>
              <p:cNvSpPr txBox="1"/>
              <p:nvPr/>
            </p:nvSpPr>
            <p:spPr>
              <a:xfrm>
                <a:off x="4280906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03" name="Google Shape;203;p15"/>
              <p:cNvSpPr txBox="1"/>
              <p:nvPr/>
            </p:nvSpPr>
            <p:spPr>
              <a:xfrm>
                <a:off x="4520283" y="3081450"/>
                <a:ext cx="2434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LINKEDIN: LINKEDIN.COM/IN/OLIVER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</p:grpSp>
      <p:grpSp>
        <p:nvGrpSpPr>
          <p:cNvPr id="204" name="Google Shape;204;p15"/>
          <p:cNvGrpSpPr/>
          <p:nvPr/>
        </p:nvGrpSpPr>
        <p:grpSpPr>
          <a:xfrm>
            <a:off x="679875" y="3794338"/>
            <a:ext cx="6225825" cy="5833887"/>
            <a:chOff x="679875" y="3794338"/>
            <a:chExt cx="6225825" cy="5833887"/>
          </a:xfrm>
        </p:grpSpPr>
        <p:sp>
          <p:nvSpPr>
            <p:cNvPr id="205" name="Google Shape;205;p15"/>
            <p:cNvSpPr txBox="1"/>
            <p:nvPr/>
          </p:nvSpPr>
          <p:spPr>
            <a:xfrm>
              <a:off x="679875" y="3794338"/>
              <a:ext cx="1490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rPr>
                <a:t>COVER LETTER</a:t>
              </a:r>
              <a:endParaRPr b="1" sz="12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06" name="Google Shape;206;p15"/>
            <p:cNvGrpSpPr/>
            <p:nvPr/>
          </p:nvGrpSpPr>
          <p:grpSpPr>
            <a:xfrm>
              <a:off x="2243400" y="4189700"/>
              <a:ext cx="4662300" cy="5438525"/>
              <a:chOff x="2243400" y="4189700"/>
              <a:chExt cx="4662300" cy="5438525"/>
            </a:xfrm>
          </p:grpSpPr>
          <p:grpSp>
            <p:nvGrpSpPr>
              <p:cNvPr id="207" name="Google Shape;207;p15"/>
              <p:cNvGrpSpPr/>
              <p:nvPr/>
            </p:nvGrpSpPr>
            <p:grpSpPr>
              <a:xfrm>
                <a:off x="2243400" y="4189700"/>
                <a:ext cx="2805000" cy="740925"/>
                <a:chOff x="2243400" y="4189700"/>
                <a:chExt cx="2805000" cy="740925"/>
              </a:xfrm>
            </p:grpSpPr>
            <p:sp>
              <p:nvSpPr>
                <p:cNvPr id="208" name="Google Shape;208;p15"/>
                <p:cNvSpPr txBox="1"/>
                <p:nvPr/>
              </p:nvSpPr>
              <p:spPr>
                <a:xfrm>
                  <a:off x="2243400" y="4189700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Benjamin Taylor</a:t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09" name="Google Shape;209;p15"/>
                <p:cNvSpPr txBox="1"/>
                <p:nvPr/>
              </p:nvSpPr>
              <p:spPr>
                <a:xfrm>
                  <a:off x="2243400" y="4380275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Lead Designer</a:t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10" name="Google Shape;210;p15"/>
                <p:cNvSpPr txBox="1"/>
                <p:nvPr/>
              </p:nvSpPr>
              <p:spPr>
                <a:xfrm>
                  <a:off x="2243400" y="4570850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Design Studio Address</a:t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11" name="Google Shape;211;p15"/>
                <p:cNvSpPr txBox="1"/>
                <p:nvPr/>
              </p:nvSpPr>
              <p:spPr>
                <a:xfrm>
                  <a:off x="2243400" y="4761425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Creative City, State, ZIP Code</a:t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grpSp>
            <p:nvGrpSpPr>
              <p:cNvPr id="212" name="Google Shape;212;p15"/>
              <p:cNvGrpSpPr/>
              <p:nvPr/>
            </p:nvGrpSpPr>
            <p:grpSpPr>
              <a:xfrm>
                <a:off x="2243400" y="5140125"/>
                <a:ext cx="4662300" cy="4093486"/>
                <a:chOff x="2243400" y="5140125"/>
                <a:chExt cx="4662300" cy="4093486"/>
              </a:xfrm>
            </p:grpSpPr>
            <p:sp>
              <p:nvSpPr>
                <p:cNvPr id="213" name="Google Shape;213;p15"/>
                <p:cNvSpPr txBox="1"/>
                <p:nvPr/>
              </p:nvSpPr>
              <p:spPr>
                <a:xfrm>
                  <a:off x="2243400" y="5140125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Dear </a:t>
                  </a: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Mr. Taylor,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14" name="Google Shape;214;p15"/>
                <p:cNvSpPr txBox="1"/>
                <p:nvPr/>
              </p:nvSpPr>
              <p:spPr>
                <a:xfrm>
                  <a:off x="2243400" y="5523521"/>
                  <a:ext cx="4662300" cy="334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I am writing to express my interest in the Lead Designer position at PixelPerfect Designs, as advertised. With my background in graphic design and a passion for creating visually appealing and impactful designs, I am excited about the opportunity to contribute to your team.</a:t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t/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Throughout my academic and professional experiences, I have honed my skills in design principles, layout composition, and digital illustration. I am particularly drawn to PixelPerfect Designs because of its reputation for producing high-quality and innovative design solutions. I am eager to bring my creativity, technical skills, and collaborative mindset to contribute to the success of your projects.</a:t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t/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I am impressed by the work that PixelPerfect Designs has accomplished, and I am enthusiastic about the possibility of contributing to your team. I am eager to bring my fresh perspective and passion for design to help PixelPerfect Designs continue to thrive in the industry.</a:t>
                  </a:r>
                  <a:endParaRPr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15" name="Google Shape;215;p15"/>
                <p:cNvSpPr txBox="1"/>
                <p:nvPr/>
              </p:nvSpPr>
              <p:spPr>
                <a:xfrm>
                  <a:off x="2243400" y="9064411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Warm regards,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</p:grpSp>
          <p:sp>
            <p:nvSpPr>
              <p:cNvPr id="216" name="Google Shape;216;p15"/>
              <p:cNvSpPr txBox="1"/>
              <p:nvPr/>
            </p:nvSpPr>
            <p:spPr>
              <a:xfrm>
                <a:off x="2243400" y="9459025"/>
                <a:ext cx="2805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Oliver Reynolds</a:t>
                </a:r>
                <a:endParaRPr b="1"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Google Shape;221;p16"/>
          <p:cNvGrpSpPr/>
          <p:nvPr/>
        </p:nvGrpSpPr>
        <p:grpSpPr>
          <a:xfrm>
            <a:off x="0" y="0"/>
            <a:ext cx="7560000" cy="10692000"/>
            <a:chOff x="0" y="0"/>
            <a:chExt cx="7560000" cy="10692000"/>
          </a:xfrm>
        </p:grpSpPr>
        <p:sp>
          <p:nvSpPr>
            <p:cNvPr id="222" name="Google Shape;222;p16"/>
            <p:cNvSpPr/>
            <p:nvPr/>
          </p:nvSpPr>
          <p:spPr>
            <a:xfrm>
              <a:off x="0" y="0"/>
              <a:ext cx="7560000" cy="127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6"/>
            <p:cNvSpPr/>
            <p:nvPr/>
          </p:nvSpPr>
          <p:spPr>
            <a:xfrm>
              <a:off x="0" y="10576200"/>
              <a:ext cx="7560000" cy="115800"/>
            </a:xfrm>
            <a:prstGeom prst="rect">
              <a:avLst/>
            </a:prstGeom>
            <a:solidFill>
              <a:srgbClr val="C0D3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</a:t>
              </a:r>
              <a:endParaRPr/>
            </a:p>
          </p:txBody>
        </p:sp>
      </p:grpSp>
      <p:cxnSp>
        <p:nvCxnSpPr>
          <p:cNvPr id="224" name="Google Shape;224;p16"/>
          <p:cNvCxnSpPr/>
          <p:nvPr/>
        </p:nvCxnSpPr>
        <p:spPr>
          <a:xfrm>
            <a:off x="0" y="1431957"/>
            <a:ext cx="7560600" cy="0"/>
          </a:xfrm>
          <a:prstGeom prst="straightConnector1">
            <a:avLst/>
          </a:prstGeom>
          <a:noFill/>
          <a:ln cap="flat" cmpd="sng" w="28575">
            <a:solidFill>
              <a:srgbClr val="C0D3E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25" name="Google Shape;225;p16"/>
          <p:cNvGrpSpPr/>
          <p:nvPr/>
        </p:nvGrpSpPr>
        <p:grpSpPr>
          <a:xfrm>
            <a:off x="759300" y="399738"/>
            <a:ext cx="6041400" cy="778962"/>
            <a:chOff x="759300" y="399738"/>
            <a:chExt cx="6041400" cy="778962"/>
          </a:xfrm>
        </p:grpSpPr>
        <p:sp>
          <p:nvSpPr>
            <p:cNvPr id="226" name="Google Shape;226;p16"/>
            <p:cNvSpPr txBox="1"/>
            <p:nvPr/>
          </p:nvSpPr>
          <p:spPr>
            <a:xfrm>
              <a:off x="759300" y="399738"/>
              <a:ext cx="6041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400">
                  <a:solidFill>
                    <a:srgbClr val="2E2E2E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OLIVER REYNOLDS</a:t>
              </a:r>
              <a:endParaRPr b="1" sz="3400">
                <a:solidFill>
                  <a:srgbClr val="2E2E2E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227" name="Google Shape;227;p16"/>
            <p:cNvSpPr txBox="1"/>
            <p:nvPr/>
          </p:nvSpPr>
          <p:spPr>
            <a:xfrm>
              <a:off x="2402850" y="978600"/>
              <a:ext cx="27543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rPr>
                <a:t>SIMPLE STUDENT CV</a:t>
              </a:r>
              <a:endParaRPr sz="13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228" name="Google Shape;228;p16"/>
          <p:cNvSpPr txBox="1"/>
          <p:nvPr/>
        </p:nvSpPr>
        <p:spPr>
          <a:xfrm>
            <a:off x="679875" y="1794275"/>
            <a:ext cx="6120900" cy="7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Energetic and motivated student with a passion for learning and a keen interest in [Area of Interest]. Seeking opportunities to gain hands-on experience and apply academic knowledge 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rPr>
              <a:t>in a practical setting. Eager to contribute to meaningful projects and expand skill set in a dynamic environment.</a:t>
            </a:r>
            <a:endParaRPr sz="1100">
              <a:solidFill>
                <a:srgbClr val="2E2E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29" name="Google Shape;229;p16"/>
          <p:cNvGrpSpPr/>
          <p:nvPr/>
        </p:nvGrpSpPr>
        <p:grpSpPr>
          <a:xfrm>
            <a:off x="0" y="2858082"/>
            <a:ext cx="7560600" cy="594650"/>
            <a:chOff x="0" y="2858082"/>
            <a:chExt cx="7560600" cy="594650"/>
          </a:xfrm>
        </p:grpSpPr>
        <p:cxnSp>
          <p:nvCxnSpPr>
            <p:cNvPr id="230" name="Google Shape;230;p16"/>
            <p:cNvCxnSpPr/>
            <p:nvPr/>
          </p:nvCxnSpPr>
          <p:spPr>
            <a:xfrm>
              <a:off x="0" y="2858082"/>
              <a:ext cx="75606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1" name="Google Shape;231;p16"/>
            <p:cNvCxnSpPr/>
            <p:nvPr/>
          </p:nvCxnSpPr>
          <p:spPr>
            <a:xfrm>
              <a:off x="0" y="3452732"/>
              <a:ext cx="7560000" cy="0"/>
            </a:xfrm>
            <a:prstGeom prst="straightConnector1">
              <a:avLst/>
            </a:prstGeom>
            <a:noFill/>
            <a:ln cap="flat" cmpd="sng" w="28575">
              <a:solidFill>
                <a:srgbClr val="C0D3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32" name="Google Shape;232;p16"/>
            <p:cNvGrpSpPr/>
            <p:nvPr/>
          </p:nvGrpSpPr>
          <p:grpSpPr>
            <a:xfrm>
              <a:off x="679875" y="3081450"/>
              <a:ext cx="6274608" cy="153900"/>
              <a:chOff x="679875" y="3081450"/>
              <a:chExt cx="6274608" cy="153900"/>
            </a:xfrm>
          </p:grpSpPr>
          <p:sp>
            <p:nvSpPr>
              <p:cNvPr id="233" name="Google Shape;233;p16"/>
              <p:cNvSpPr txBox="1"/>
              <p:nvPr/>
            </p:nvSpPr>
            <p:spPr>
              <a:xfrm>
                <a:off x="679875" y="3081450"/>
                <a:ext cx="1490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PHONE: (123) 456-7890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34" name="Google Shape;234;p16"/>
              <p:cNvSpPr txBox="1"/>
              <p:nvPr/>
            </p:nvSpPr>
            <p:spPr>
              <a:xfrm>
                <a:off x="2229202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35" name="Google Shape;235;p16"/>
              <p:cNvSpPr txBox="1"/>
              <p:nvPr/>
            </p:nvSpPr>
            <p:spPr>
              <a:xfrm>
                <a:off x="2466650" y="3081450"/>
                <a:ext cx="184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EMAIL: OLIVER@EMAIL.COM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36" name="Google Shape;236;p16"/>
              <p:cNvSpPr txBox="1"/>
              <p:nvPr/>
            </p:nvSpPr>
            <p:spPr>
              <a:xfrm>
                <a:off x="4280906" y="3081450"/>
                <a:ext cx="151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|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237" name="Google Shape;237;p16"/>
              <p:cNvSpPr txBox="1"/>
              <p:nvPr/>
            </p:nvSpPr>
            <p:spPr>
              <a:xfrm>
                <a:off x="4520283" y="3081450"/>
                <a:ext cx="2434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E2E2E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LINKEDIN: LINKEDIN.COM/IN/OLIVER</a:t>
                </a:r>
                <a:endParaRPr sz="1000">
                  <a:solidFill>
                    <a:srgbClr val="2E2E2E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</p:grpSp>
      <p:grpSp>
        <p:nvGrpSpPr>
          <p:cNvPr id="238" name="Google Shape;238;p16"/>
          <p:cNvGrpSpPr/>
          <p:nvPr/>
        </p:nvGrpSpPr>
        <p:grpSpPr>
          <a:xfrm>
            <a:off x="679875" y="3794338"/>
            <a:ext cx="6120795" cy="5907291"/>
            <a:chOff x="679875" y="3794338"/>
            <a:chExt cx="6120795" cy="5907291"/>
          </a:xfrm>
        </p:grpSpPr>
        <p:sp>
          <p:nvSpPr>
            <p:cNvPr id="239" name="Google Shape;239;p16"/>
            <p:cNvSpPr txBox="1"/>
            <p:nvPr/>
          </p:nvSpPr>
          <p:spPr>
            <a:xfrm>
              <a:off x="679875" y="3794338"/>
              <a:ext cx="1490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rPr>
                <a:t>REFERENCES:</a:t>
              </a:r>
              <a:endParaRPr b="1" sz="1200">
                <a:solidFill>
                  <a:srgbClr val="2E2E2E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40" name="Google Shape;240;p16"/>
            <p:cNvGrpSpPr/>
            <p:nvPr/>
          </p:nvGrpSpPr>
          <p:grpSpPr>
            <a:xfrm>
              <a:off x="2250000" y="4189700"/>
              <a:ext cx="4550670" cy="939925"/>
              <a:chOff x="2250000" y="4189700"/>
              <a:chExt cx="4550670" cy="939925"/>
            </a:xfrm>
          </p:grpSpPr>
          <p:sp>
            <p:nvSpPr>
              <p:cNvPr id="241" name="Google Shape;241;p16"/>
              <p:cNvSpPr txBox="1"/>
              <p:nvPr/>
            </p:nvSpPr>
            <p:spPr>
              <a:xfrm>
                <a:off x="2501070" y="4382381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Position: Student Services Coordinator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2" name="Google Shape;242;p16"/>
              <p:cNvSpPr txBox="1"/>
              <p:nvPr/>
            </p:nvSpPr>
            <p:spPr>
              <a:xfrm>
                <a:off x="2501070" y="4575063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Company: Student University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3" name="Google Shape;243;p16"/>
              <p:cNvSpPr txBox="1"/>
              <p:nvPr/>
            </p:nvSpPr>
            <p:spPr>
              <a:xfrm>
                <a:off x="2501070" y="4767744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Phone: (555) 123-4567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4" name="Google Shape;244;p16"/>
              <p:cNvSpPr txBox="1"/>
              <p:nvPr/>
            </p:nvSpPr>
            <p:spPr>
              <a:xfrm>
                <a:off x="2501070" y="4960425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Email: emily.thompson@studentuniversity.com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grpSp>
            <p:nvGrpSpPr>
              <p:cNvPr id="245" name="Google Shape;245;p16"/>
              <p:cNvGrpSpPr/>
              <p:nvPr/>
            </p:nvGrpSpPr>
            <p:grpSpPr>
              <a:xfrm>
                <a:off x="2250000" y="4189700"/>
                <a:ext cx="3056084" cy="169200"/>
                <a:chOff x="2250000" y="4189700"/>
                <a:chExt cx="3056084" cy="169200"/>
              </a:xfrm>
            </p:grpSpPr>
            <p:sp>
              <p:nvSpPr>
                <p:cNvPr id="246" name="Google Shape;246;p16"/>
                <p:cNvSpPr txBox="1"/>
                <p:nvPr/>
              </p:nvSpPr>
              <p:spPr>
                <a:xfrm>
                  <a:off x="2501084" y="4189700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EMILY THOMPSON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47" name="Google Shape;247;p16"/>
                <p:cNvSpPr/>
                <p:nvPr/>
              </p:nvSpPr>
              <p:spPr>
                <a:xfrm>
                  <a:off x="2250000" y="4252250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248" name="Google Shape;248;p16"/>
            <p:cNvGrpSpPr/>
            <p:nvPr/>
          </p:nvGrpSpPr>
          <p:grpSpPr>
            <a:xfrm>
              <a:off x="2250000" y="5332701"/>
              <a:ext cx="4550670" cy="939925"/>
              <a:chOff x="2250000" y="4189700"/>
              <a:chExt cx="4550670" cy="939925"/>
            </a:xfrm>
          </p:grpSpPr>
          <p:sp>
            <p:nvSpPr>
              <p:cNvPr id="249" name="Google Shape;249;p16"/>
              <p:cNvSpPr txBox="1"/>
              <p:nvPr/>
            </p:nvSpPr>
            <p:spPr>
              <a:xfrm>
                <a:off x="2501070" y="4382381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Position: Director of Community Learning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0" name="Google Shape;250;p16"/>
              <p:cNvSpPr txBox="1"/>
              <p:nvPr/>
            </p:nvSpPr>
            <p:spPr>
              <a:xfrm>
                <a:off x="2501070" y="4575063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Organization: Community Learning Center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1" name="Google Shape;251;p16"/>
              <p:cNvSpPr txBox="1"/>
              <p:nvPr/>
            </p:nvSpPr>
            <p:spPr>
              <a:xfrm>
                <a:off x="2501070" y="4767744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Phone: (555) 234-5678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2" name="Google Shape;252;p16"/>
              <p:cNvSpPr txBox="1"/>
              <p:nvPr/>
            </p:nvSpPr>
            <p:spPr>
              <a:xfrm>
                <a:off x="2501070" y="4960425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Email: michael.rodriguez@communitylearningcenter.com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grpSp>
            <p:nvGrpSpPr>
              <p:cNvPr id="253" name="Google Shape;253;p16"/>
              <p:cNvGrpSpPr/>
              <p:nvPr/>
            </p:nvGrpSpPr>
            <p:grpSpPr>
              <a:xfrm>
                <a:off x="2250000" y="4189700"/>
                <a:ext cx="3056084" cy="169200"/>
                <a:chOff x="2250000" y="4189700"/>
                <a:chExt cx="3056084" cy="169200"/>
              </a:xfrm>
            </p:grpSpPr>
            <p:sp>
              <p:nvSpPr>
                <p:cNvPr id="254" name="Google Shape;254;p16"/>
                <p:cNvSpPr txBox="1"/>
                <p:nvPr/>
              </p:nvSpPr>
              <p:spPr>
                <a:xfrm>
                  <a:off x="2501084" y="4189700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MICHAEL RODRIGUEZ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55" name="Google Shape;255;p16"/>
                <p:cNvSpPr/>
                <p:nvPr/>
              </p:nvSpPr>
              <p:spPr>
                <a:xfrm>
                  <a:off x="2250000" y="4252250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256" name="Google Shape;256;p16"/>
            <p:cNvGrpSpPr/>
            <p:nvPr/>
          </p:nvGrpSpPr>
          <p:grpSpPr>
            <a:xfrm>
              <a:off x="2250000" y="6475702"/>
              <a:ext cx="4550670" cy="939925"/>
              <a:chOff x="2250000" y="4189700"/>
              <a:chExt cx="4550670" cy="939925"/>
            </a:xfrm>
          </p:grpSpPr>
          <p:sp>
            <p:nvSpPr>
              <p:cNvPr id="257" name="Google Shape;257;p16"/>
              <p:cNvSpPr txBox="1"/>
              <p:nvPr/>
            </p:nvSpPr>
            <p:spPr>
              <a:xfrm>
                <a:off x="2501070" y="4382381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Position: Marketing Manager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8" name="Google Shape;258;p16"/>
              <p:cNvSpPr txBox="1"/>
              <p:nvPr/>
            </p:nvSpPr>
            <p:spPr>
              <a:xfrm>
                <a:off x="2501070" y="4575063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Company: XYZ Marketing Agency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9" name="Google Shape;259;p16"/>
              <p:cNvSpPr txBox="1"/>
              <p:nvPr/>
            </p:nvSpPr>
            <p:spPr>
              <a:xfrm>
                <a:off x="2501070" y="4767744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Phone: (555) 345-6789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0" name="Google Shape;260;p16"/>
              <p:cNvSpPr txBox="1"/>
              <p:nvPr/>
            </p:nvSpPr>
            <p:spPr>
              <a:xfrm>
                <a:off x="2501070" y="4960425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Email: sarah.johnson@xyzmarketingagency.com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grpSp>
            <p:nvGrpSpPr>
              <p:cNvPr id="261" name="Google Shape;261;p16"/>
              <p:cNvGrpSpPr/>
              <p:nvPr/>
            </p:nvGrpSpPr>
            <p:grpSpPr>
              <a:xfrm>
                <a:off x="2250000" y="4189700"/>
                <a:ext cx="3056084" cy="169200"/>
                <a:chOff x="2250000" y="4189700"/>
                <a:chExt cx="3056084" cy="169200"/>
              </a:xfrm>
            </p:grpSpPr>
            <p:sp>
              <p:nvSpPr>
                <p:cNvPr id="262" name="Google Shape;262;p16"/>
                <p:cNvSpPr txBox="1"/>
                <p:nvPr/>
              </p:nvSpPr>
              <p:spPr>
                <a:xfrm>
                  <a:off x="2501084" y="4189700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SARAH JOHNSON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63" name="Google Shape;263;p16"/>
                <p:cNvSpPr/>
                <p:nvPr/>
              </p:nvSpPr>
              <p:spPr>
                <a:xfrm>
                  <a:off x="2250000" y="4252250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264" name="Google Shape;264;p16"/>
            <p:cNvGrpSpPr/>
            <p:nvPr/>
          </p:nvGrpSpPr>
          <p:grpSpPr>
            <a:xfrm>
              <a:off x="2250000" y="7618703"/>
              <a:ext cx="4550670" cy="939925"/>
              <a:chOff x="2250000" y="4189700"/>
              <a:chExt cx="4550670" cy="939925"/>
            </a:xfrm>
          </p:grpSpPr>
          <p:sp>
            <p:nvSpPr>
              <p:cNvPr id="265" name="Google Shape;265;p16"/>
              <p:cNvSpPr txBox="1"/>
              <p:nvPr/>
            </p:nvSpPr>
            <p:spPr>
              <a:xfrm>
                <a:off x="2501070" y="4382381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Position: Store Manager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6" name="Google Shape;266;p16"/>
              <p:cNvSpPr txBox="1"/>
              <p:nvPr/>
            </p:nvSpPr>
            <p:spPr>
              <a:xfrm>
                <a:off x="2501070" y="4575063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Company: ABC Retail Store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7" name="Google Shape;267;p16"/>
              <p:cNvSpPr txBox="1"/>
              <p:nvPr/>
            </p:nvSpPr>
            <p:spPr>
              <a:xfrm>
                <a:off x="2501070" y="4767744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Phone: (555) 456-7890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8" name="Google Shape;268;p16"/>
              <p:cNvSpPr txBox="1"/>
              <p:nvPr/>
            </p:nvSpPr>
            <p:spPr>
              <a:xfrm>
                <a:off x="2501070" y="4960425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Email: jason.davis@abcretailstore.com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grpSp>
            <p:nvGrpSpPr>
              <p:cNvPr id="269" name="Google Shape;269;p16"/>
              <p:cNvGrpSpPr/>
              <p:nvPr/>
            </p:nvGrpSpPr>
            <p:grpSpPr>
              <a:xfrm>
                <a:off x="2250000" y="4189700"/>
                <a:ext cx="3056084" cy="169200"/>
                <a:chOff x="2250000" y="4189700"/>
                <a:chExt cx="3056084" cy="169200"/>
              </a:xfrm>
            </p:grpSpPr>
            <p:sp>
              <p:nvSpPr>
                <p:cNvPr id="270" name="Google Shape;270;p16"/>
                <p:cNvSpPr txBox="1"/>
                <p:nvPr/>
              </p:nvSpPr>
              <p:spPr>
                <a:xfrm>
                  <a:off x="2501084" y="4189700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JASON DAVIS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71" name="Google Shape;271;p16"/>
                <p:cNvSpPr/>
                <p:nvPr/>
              </p:nvSpPr>
              <p:spPr>
                <a:xfrm>
                  <a:off x="2250000" y="4252250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272" name="Google Shape;272;p16"/>
            <p:cNvGrpSpPr/>
            <p:nvPr/>
          </p:nvGrpSpPr>
          <p:grpSpPr>
            <a:xfrm>
              <a:off x="2250000" y="8761704"/>
              <a:ext cx="4550670" cy="939925"/>
              <a:chOff x="2250000" y="4189700"/>
              <a:chExt cx="4550670" cy="939925"/>
            </a:xfrm>
          </p:grpSpPr>
          <p:sp>
            <p:nvSpPr>
              <p:cNvPr id="273" name="Google Shape;273;p16"/>
              <p:cNvSpPr txBox="1"/>
              <p:nvPr/>
            </p:nvSpPr>
            <p:spPr>
              <a:xfrm>
                <a:off x="2501070" y="4382381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Position: Art Director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4" name="Google Shape;274;p16"/>
              <p:cNvSpPr txBox="1"/>
              <p:nvPr/>
            </p:nvSpPr>
            <p:spPr>
              <a:xfrm>
                <a:off x="2501070" y="4575063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Company: Creative Minds Agency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5" name="Google Shape;275;p16"/>
              <p:cNvSpPr txBox="1"/>
              <p:nvPr/>
            </p:nvSpPr>
            <p:spPr>
              <a:xfrm>
                <a:off x="2501070" y="4767744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Phone: (555) 567-8901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6" name="Google Shape;276;p16"/>
              <p:cNvSpPr txBox="1"/>
              <p:nvPr/>
            </p:nvSpPr>
            <p:spPr>
              <a:xfrm>
                <a:off x="2501070" y="4960425"/>
                <a:ext cx="42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rPr>
                  <a:t>Email: rachel.lee@creativemindsagency.com</a:t>
                </a:r>
                <a:endParaRPr sz="1100">
                  <a:solidFill>
                    <a:srgbClr val="2E2E2E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grpSp>
            <p:nvGrpSpPr>
              <p:cNvPr id="277" name="Google Shape;277;p16"/>
              <p:cNvGrpSpPr/>
              <p:nvPr/>
            </p:nvGrpSpPr>
            <p:grpSpPr>
              <a:xfrm>
                <a:off x="2250000" y="4189700"/>
                <a:ext cx="3056084" cy="169200"/>
                <a:chOff x="2250000" y="4189700"/>
                <a:chExt cx="3056084" cy="169200"/>
              </a:xfrm>
            </p:grpSpPr>
            <p:sp>
              <p:nvSpPr>
                <p:cNvPr id="278" name="Google Shape;278;p16"/>
                <p:cNvSpPr txBox="1"/>
                <p:nvPr/>
              </p:nvSpPr>
              <p:spPr>
                <a:xfrm>
                  <a:off x="2501084" y="4189700"/>
                  <a:ext cx="28050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100">
                      <a:solidFill>
                        <a:srgbClr val="2E2E2E"/>
                      </a:solidFill>
                      <a:latin typeface="Nunito"/>
                      <a:ea typeface="Nunito"/>
                      <a:cs typeface="Nunito"/>
                      <a:sym typeface="Nunito"/>
                    </a:rPr>
                    <a:t>RACHEL LEE</a:t>
                  </a:r>
                  <a:endParaRPr b="1" sz="1100">
                    <a:solidFill>
                      <a:srgbClr val="2E2E2E"/>
                    </a:solidFill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sp>
              <p:nvSpPr>
                <p:cNvPr id="279" name="Google Shape;279;p16"/>
                <p:cNvSpPr/>
                <p:nvPr/>
              </p:nvSpPr>
              <p:spPr>
                <a:xfrm>
                  <a:off x="2250000" y="4252250"/>
                  <a:ext cx="101700" cy="441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C0D3E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