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</p:sldIdLst>
  <p:sldSz cy="10692000" cx="7560000"/>
  <p:notesSz cx="6858000" cy="9144000"/>
  <p:embeddedFontLst>
    <p:embeddedFont>
      <p:font typeface="Rubik Medium"/>
      <p:regular r:id="rId7"/>
      <p:bold r:id="rId8"/>
      <p:italic r:id="rId9"/>
      <p:boldItalic r:id="rId10"/>
    </p:embeddedFont>
    <p:embeddedFont>
      <p:font typeface="Rubik Light"/>
      <p:regular r:id="rId11"/>
      <p:bold r:id="rId12"/>
      <p:italic r:id="rId13"/>
      <p:boldItalic r:id="rId14"/>
    </p:embeddedFont>
    <p:embeddedFont>
      <p:font typeface="Rubik"/>
      <p:regular r:id="rId15"/>
      <p:bold r:id="rId16"/>
      <p:italic r:id="rId17"/>
      <p:boldItalic r:id="rId18"/>
    </p:embeddedFont>
    <p:embeddedFont>
      <p:font typeface="Noto Serif Kannada"/>
      <p:regular r:id="rId19"/>
      <p:bold r:id="rId20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otoSerifKannada-bold.fntdata"/><Relationship Id="rId11" Type="http://schemas.openxmlformats.org/officeDocument/2006/relationships/font" Target="fonts/RubikLight-regular.fntdata"/><Relationship Id="rId10" Type="http://schemas.openxmlformats.org/officeDocument/2006/relationships/font" Target="fonts/RubikMedium-boldItalic.fntdata"/><Relationship Id="rId13" Type="http://schemas.openxmlformats.org/officeDocument/2006/relationships/font" Target="fonts/RubikLight-italic.fntdata"/><Relationship Id="rId12" Type="http://schemas.openxmlformats.org/officeDocument/2006/relationships/font" Target="fonts/RubikLight-bold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RubikMedium-italic.fntdata"/><Relationship Id="rId15" Type="http://schemas.openxmlformats.org/officeDocument/2006/relationships/font" Target="fonts/Rubik-regular.fntdata"/><Relationship Id="rId14" Type="http://schemas.openxmlformats.org/officeDocument/2006/relationships/font" Target="fonts/RubikLight-boldItalic.fntdata"/><Relationship Id="rId17" Type="http://schemas.openxmlformats.org/officeDocument/2006/relationships/font" Target="fonts/Rubik-italic.fntdata"/><Relationship Id="rId16" Type="http://schemas.openxmlformats.org/officeDocument/2006/relationships/font" Target="fonts/Rubik-bold.fntdata"/><Relationship Id="rId5" Type="http://schemas.openxmlformats.org/officeDocument/2006/relationships/slide" Target="slides/slide1.xml"/><Relationship Id="rId19" Type="http://schemas.openxmlformats.org/officeDocument/2006/relationships/font" Target="fonts/NotoSerifKannada-regular.fntdata"/><Relationship Id="rId6" Type="http://schemas.openxmlformats.org/officeDocument/2006/relationships/slide" Target="slides/slide2.xml"/><Relationship Id="rId18" Type="http://schemas.openxmlformats.org/officeDocument/2006/relationships/font" Target="fonts/Rubik-boldItalic.fntdata"/><Relationship Id="rId7" Type="http://schemas.openxmlformats.org/officeDocument/2006/relationships/font" Target="fonts/RubikMedium-regular.fntdata"/><Relationship Id="rId8" Type="http://schemas.openxmlformats.org/officeDocument/2006/relationships/font" Target="fonts/Rubik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208857438a_0_187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2" name="Google Shape;162;g2208857438a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450000" y="376625"/>
            <a:ext cx="6668550" cy="400200"/>
            <a:chOff x="450000" y="376625"/>
            <a:chExt cx="6668550" cy="400200"/>
          </a:xfrm>
        </p:grpSpPr>
        <p:sp>
          <p:nvSpPr>
            <p:cNvPr id="55" name="Google Shape;55;p13"/>
            <p:cNvSpPr txBox="1"/>
            <p:nvPr/>
          </p:nvSpPr>
          <p:spPr>
            <a:xfrm>
              <a:off x="450000" y="376625"/>
              <a:ext cx="3975300" cy="400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uk" sz="2600">
                  <a:solidFill>
                    <a:srgbClr val="231F20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rPr>
                <a:t>SCHOOL LESSON PLAN</a:t>
              </a:r>
              <a:endParaRPr b="1" sz="2600">
                <a:solidFill>
                  <a:srgbClr val="231F20"/>
                </a:solidFill>
                <a:latin typeface="Noto Serif Kannada"/>
                <a:ea typeface="Noto Serif Kannada"/>
                <a:cs typeface="Noto Serif Kannada"/>
                <a:sym typeface="Noto Serif Kannada"/>
              </a:endParaRPr>
            </a:p>
          </p:txBody>
        </p:sp>
        <p:cxnSp>
          <p:nvCxnSpPr>
            <p:cNvPr id="56" name="Google Shape;56;p13"/>
            <p:cNvCxnSpPr/>
            <p:nvPr/>
          </p:nvCxnSpPr>
          <p:spPr>
            <a:xfrm rot="10800000">
              <a:off x="4404750" y="690725"/>
              <a:ext cx="2713800" cy="0"/>
            </a:xfrm>
            <a:prstGeom prst="straightConnector1">
              <a:avLst/>
            </a:prstGeom>
            <a:noFill/>
            <a:ln cap="flat" cmpd="sng" w="9525">
              <a:solidFill>
                <a:srgbClr val="231F20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57" name="Google Shape;57;p13"/>
          <p:cNvGrpSpPr/>
          <p:nvPr/>
        </p:nvGrpSpPr>
        <p:grpSpPr>
          <a:xfrm>
            <a:off x="450000" y="1022150"/>
            <a:ext cx="6662250" cy="562750"/>
            <a:chOff x="450000" y="1022150"/>
            <a:chExt cx="6662250" cy="562750"/>
          </a:xfrm>
        </p:grpSpPr>
        <p:grpSp>
          <p:nvGrpSpPr>
            <p:cNvPr id="58" name="Google Shape;58;p13"/>
            <p:cNvGrpSpPr/>
            <p:nvPr/>
          </p:nvGrpSpPr>
          <p:grpSpPr>
            <a:xfrm>
              <a:off x="450000" y="1022150"/>
              <a:ext cx="2979900" cy="201200"/>
              <a:chOff x="450000" y="1022150"/>
              <a:chExt cx="2979900" cy="201200"/>
            </a:xfrm>
          </p:grpSpPr>
          <p:sp>
            <p:nvSpPr>
              <p:cNvPr id="59" name="Google Shape;59;p13"/>
              <p:cNvSpPr txBox="1"/>
              <p:nvPr/>
            </p:nvSpPr>
            <p:spPr>
              <a:xfrm>
                <a:off x="450000" y="1022150"/>
                <a:ext cx="2979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"/>
                    <a:ea typeface="Rubik"/>
                    <a:cs typeface="Rubik"/>
                    <a:sym typeface="Rubik"/>
                  </a:rPr>
                  <a:t>Teacher:</a:t>
                </a:r>
                <a:endParaRPr sz="12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cxnSp>
            <p:nvCxnSpPr>
              <p:cNvPr id="60" name="Google Shape;60;p13"/>
              <p:cNvCxnSpPr/>
              <p:nvPr/>
            </p:nvCxnSpPr>
            <p:spPr>
              <a:xfrm rot="10800000">
                <a:off x="450075" y="1223350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1" name="Google Shape;61;p13"/>
            <p:cNvGrpSpPr/>
            <p:nvPr/>
          </p:nvGrpSpPr>
          <p:grpSpPr>
            <a:xfrm>
              <a:off x="450000" y="1383700"/>
              <a:ext cx="2979900" cy="201200"/>
              <a:chOff x="450000" y="1022150"/>
              <a:chExt cx="2979900" cy="201200"/>
            </a:xfrm>
          </p:grpSpPr>
          <p:sp>
            <p:nvSpPr>
              <p:cNvPr id="62" name="Google Shape;62;p13"/>
              <p:cNvSpPr txBox="1"/>
              <p:nvPr/>
            </p:nvSpPr>
            <p:spPr>
              <a:xfrm>
                <a:off x="450000" y="1022150"/>
                <a:ext cx="2979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"/>
                    <a:ea typeface="Rubik"/>
                    <a:cs typeface="Rubik"/>
                    <a:sym typeface="Rubik"/>
                  </a:rPr>
                  <a:t>Grade Level:</a:t>
                </a:r>
                <a:endParaRPr sz="12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cxnSp>
            <p:nvCxnSpPr>
              <p:cNvPr id="63" name="Google Shape;63;p13"/>
              <p:cNvCxnSpPr/>
              <p:nvPr/>
            </p:nvCxnSpPr>
            <p:spPr>
              <a:xfrm rot="10800000">
                <a:off x="450075" y="1223350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4" name="Google Shape;64;p13"/>
            <p:cNvGrpSpPr/>
            <p:nvPr/>
          </p:nvGrpSpPr>
          <p:grpSpPr>
            <a:xfrm>
              <a:off x="3838950" y="1022150"/>
              <a:ext cx="3273300" cy="201200"/>
              <a:chOff x="449975" y="1022150"/>
              <a:chExt cx="3273300" cy="201200"/>
            </a:xfrm>
          </p:grpSpPr>
          <p:sp>
            <p:nvSpPr>
              <p:cNvPr id="65" name="Google Shape;65;p13"/>
              <p:cNvSpPr txBox="1"/>
              <p:nvPr/>
            </p:nvSpPr>
            <p:spPr>
              <a:xfrm>
                <a:off x="450000" y="1022150"/>
                <a:ext cx="3270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"/>
                    <a:ea typeface="Rubik"/>
                    <a:cs typeface="Rubik"/>
                    <a:sym typeface="Rubik"/>
                  </a:rPr>
                  <a:t>Subject:</a:t>
                </a:r>
                <a:endParaRPr sz="12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cxnSp>
            <p:nvCxnSpPr>
              <p:cNvPr id="66" name="Google Shape;66;p13"/>
              <p:cNvCxnSpPr/>
              <p:nvPr/>
            </p:nvCxnSpPr>
            <p:spPr>
              <a:xfrm rot="10800000">
                <a:off x="449975" y="1223350"/>
                <a:ext cx="327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67" name="Google Shape;67;p13"/>
            <p:cNvGrpSpPr/>
            <p:nvPr/>
          </p:nvGrpSpPr>
          <p:grpSpPr>
            <a:xfrm>
              <a:off x="3838975" y="1383700"/>
              <a:ext cx="3270175" cy="201200"/>
              <a:chOff x="450000" y="1022150"/>
              <a:chExt cx="3270175" cy="201200"/>
            </a:xfrm>
          </p:grpSpPr>
          <p:sp>
            <p:nvSpPr>
              <p:cNvPr id="68" name="Google Shape;68;p13"/>
              <p:cNvSpPr txBox="1"/>
              <p:nvPr/>
            </p:nvSpPr>
            <p:spPr>
              <a:xfrm>
                <a:off x="450000" y="1022150"/>
                <a:ext cx="32700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"/>
                    <a:ea typeface="Rubik"/>
                    <a:cs typeface="Rubik"/>
                    <a:sym typeface="Rubik"/>
                  </a:rPr>
                  <a:t>Date:</a:t>
                </a:r>
                <a:endParaRPr sz="12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cxnSp>
            <p:nvCxnSpPr>
              <p:cNvPr id="69" name="Google Shape;69;p13"/>
              <p:cNvCxnSpPr/>
              <p:nvPr/>
            </p:nvCxnSpPr>
            <p:spPr>
              <a:xfrm rot="10800000">
                <a:off x="450175" y="1223350"/>
                <a:ext cx="327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</p:grpSp>
      <p:grpSp>
        <p:nvGrpSpPr>
          <p:cNvPr id="70" name="Google Shape;70;p13"/>
          <p:cNvGrpSpPr/>
          <p:nvPr/>
        </p:nvGrpSpPr>
        <p:grpSpPr>
          <a:xfrm>
            <a:off x="450000" y="1895368"/>
            <a:ext cx="6667150" cy="1960207"/>
            <a:chOff x="450000" y="1895368"/>
            <a:chExt cx="6667150" cy="1960207"/>
          </a:xfrm>
        </p:grpSpPr>
        <p:grpSp>
          <p:nvGrpSpPr>
            <p:cNvPr id="71" name="Google Shape;71;p13"/>
            <p:cNvGrpSpPr/>
            <p:nvPr/>
          </p:nvGrpSpPr>
          <p:grpSpPr>
            <a:xfrm>
              <a:off x="450000" y="1895368"/>
              <a:ext cx="6660625" cy="292500"/>
              <a:chOff x="450000" y="1895368"/>
              <a:chExt cx="6660625" cy="292500"/>
            </a:xfrm>
          </p:grpSpPr>
          <p:sp>
            <p:nvSpPr>
              <p:cNvPr id="72" name="Google Shape;72;p13"/>
              <p:cNvSpPr txBox="1"/>
              <p:nvPr/>
            </p:nvSpPr>
            <p:spPr>
              <a:xfrm>
                <a:off x="450000" y="1895368"/>
                <a:ext cx="21603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rgbClr val="231F20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Lesson Overview:</a:t>
                </a:r>
                <a:endParaRPr sz="1900">
                  <a:solidFill>
                    <a:srgbClr val="231F20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  <p:cxnSp>
            <p:nvCxnSpPr>
              <p:cNvPr id="73" name="Google Shape;73;p13"/>
              <p:cNvCxnSpPr/>
              <p:nvPr/>
            </p:nvCxnSpPr>
            <p:spPr>
              <a:xfrm rot="10800000">
                <a:off x="2520625" y="2128625"/>
                <a:ext cx="4590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4" name="Google Shape;74;p13"/>
            <p:cNvGrpSpPr/>
            <p:nvPr/>
          </p:nvGrpSpPr>
          <p:grpSpPr>
            <a:xfrm>
              <a:off x="450000" y="2450900"/>
              <a:ext cx="2979900" cy="201200"/>
              <a:chOff x="450000" y="1022150"/>
              <a:chExt cx="2979900" cy="201200"/>
            </a:xfrm>
          </p:grpSpPr>
          <p:sp>
            <p:nvSpPr>
              <p:cNvPr id="75" name="Google Shape;75;p13"/>
              <p:cNvSpPr txBox="1"/>
              <p:nvPr/>
            </p:nvSpPr>
            <p:spPr>
              <a:xfrm>
                <a:off x="450000" y="1022150"/>
                <a:ext cx="2979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"/>
                    <a:ea typeface="Rubik"/>
                    <a:cs typeface="Rubik"/>
                    <a:sym typeface="Rubik"/>
                  </a:rPr>
                  <a:t>Topic:</a:t>
                </a:r>
                <a:endParaRPr sz="12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cxnSp>
            <p:nvCxnSpPr>
              <p:cNvPr id="76" name="Google Shape;76;p13"/>
              <p:cNvCxnSpPr/>
              <p:nvPr/>
            </p:nvCxnSpPr>
            <p:spPr>
              <a:xfrm rot="10800000">
                <a:off x="450075" y="1223350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77" name="Google Shape;77;p13"/>
            <p:cNvGrpSpPr/>
            <p:nvPr/>
          </p:nvGrpSpPr>
          <p:grpSpPr>
            <a:xfrm>
              <a:off x="3838950" y="2450900"/>
              <a:ext cx="3273300" cy="201200"/>
              <a:chOff x="449975" y="1022150"/>
              <a:chExt cx="3273300" cy="201200"/>
            </a:xfrm>
          </p:grpSpPr>
          <p:sp>
            <p:nvSpPr>
              <p:cNvPr id="78" name="Google Shape;78;p13"/>
              <p:cNvSpPr txBox="1"/>
              <p:nvPr/>
            </p:nvSpPr>
            <p:spPr>
              <a:xfrm>
                <a:off x="450000" y="1022150"/>
                <a:ext cx="32703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"/>
                    <a:ea typeface="Rubik"/>
                    <a:cs typeface="Rubik"/>
                    <a:sym typeface="Rubik"/>
                  </a:rPr>
                  <a:t>Duration:</a:t>
                </a:r>
                <a:endParaRPr sz="12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cxnSp>
            <p:nvCxnSpPr>
              <p:cNvPr id="79" name="Google Shape;79;p13"/>
              <p:cNvCxnSpPr/>
              <p:nvPr/>
            </p:nvCxnSpPr>
            <p:spPr>
              <a:xfrm rot="10800000">
                <a:off x="449975" y="1223350"/>
                <a:ext cx="327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80" name="Google Shape;80;p13"/>
            <p:cNvGrpSpPr/>
            <p:nvPr/>
          </p:nvGrpSpPr>
          <p:grpSpPr>
            <a:xfrm>
              <a:off x="450000" y="2837700"/>
              <a:ext cx="6667150" cy="1017875"/>
              <a:chOff x="450000" y="2837700"/>
              <a:chExt cx="6667150" cy="1017875"/>
            </a:xfrm>
          </p:grpSpPr>
          <p:grpSp>
            <p:nvGrpSpPr>
              <p:cNvPr id="81" name="Google Shape;81;p13"/>
              <p:cNvGrpSpPr/>
              <p:nvPr/>
            </p:nvGrpSpPr>
            <p:grpSpPr>
              <a:xfrm>
                <a:off x="450000" y="2837700"/>
                <a:ext cx="6667150" cy="201200"/>
                <a:chOff x="450000" y="1022150"/>
                <a:chExt cx="6667150" cy="201200"/>
              </a:xfrm>
            </p:grpSpPr>
            <p:sp>
              <p:nvSpPr>
                <p:cNvPr id="82" name="Google Shape;82;p13"/>
                <p:cNvSpPr txBox="1"/>
                <p:nvPr/>
              </p:nvSpPr>
              <p:spPr>
                <a:xfrm>
                  <a:off x="450000" y="1022150"/>
                  <a:ext cx="6660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"/>
                      <a:ea typeface="Rubik"/>
                      <a:cs typeface="Rubik"/>
                      <a:sym typeface="Rubik"/>
                    </a:rPr>
                    <a:t>Objectives:</a:t>
                  </a:r>
                  <a:endParaRPr sz="1200">
                    <a:solidFill>
                      <a:srgbClr val="231F20"/>
                    </a:solidFill>
                    <a:latin typeface="Rubik"/>
                    <a:ea typeface="Rubik"/>
                    <a:cs typeface="Rubik"/>
                    <a:sym typeface="Rubik"/>
                  </a:endParaRPr>
                </a:p>
              </p:txBody>
            </p:sp>
            <p:cxnSp>
              <p:nvCxnSpPr>
                <p:cNvPr id="83" name="Google Shape;83;p13"/>
                <p:cNvCxnSpPr/>
                <p:nvPr/>
              </p:nvCxnSpPr>
              <p:spPr>
                <a:xfrm rot="10800000">
                  <a:off x="450250" y="1223350"/>
                  <a:ext cx="66669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B3B5B8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84" name="Google Shape;84;p13"/>
              <p:cNvCxnSpPr/>
              <p:nvPr/>
            </p:nvCxnSpPr>
            <p:spPr>
              <a:xfrm rot="10800000">
                <a:off x="450075" y="3321425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5" name="Google Shape;85;p13"/>
              <p:cNvCxnSpPr/>
              <p:nvPr/>
            </p:nvCxnSpPr>
            <p:spPr>
              <a:xfrm rot="10800000">
                <a:off x="450075" y="3585275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6" name="Google Shape;86;p13"/>
              <p:cNvCxnSpPr/>
              <p:nvPr/>
            </p:nvCxnSpPr>
            <p:spPr>
              <a:xfrm rot="10800000">
                <a:off x="450075" y="3855575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7" name="Google Shape;87;p13"/>
              <p:cNvCxnSpPr/>
              <p:nvPr/>
            </p:nvCxnSpPr>
            <p:spPr>
              <a:xfrm rot="10800000">
                <a:off x="3838825" y="3321425"/>
                <a:ext cx="3270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8" name="Google Shape;88;p13"/>
              <p:cNvCxnSpPr/>
              <p:nvPr/>
            </p:nvCxnSpPr>
            <p:spPr>
              <a:xfrm rot="10800000">
                <a:off x="3838825" y="3585275"/>
                <a:ext cx="3270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89" name="Google Shape;89;p13"/>
              <p:cNvCxnSpPr/>
              <p:nvPr/>
            </p:nvCxnSpPr>
            <p:spPr>
              <a:xfrm rot="10800000">
                <a:off x="3838825" y="3855575"/>
                <a:ext cx="3270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90" name="Google Shape;90;p13"/>
              <p:cNvSpPr txBox="1"/>
              <p:nvPr/>
            </p:nvSpPr>
            <p:spPr>
              <a:xfrm>
                <a:off x="450000" y="3127500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91" name="Google Shape;91;p13"/>
              <p:cNvSpPr txBox="1"/>
              <p:nvPr/>
            </p:nvSpPr>
            <p:spPr>
              <a:xfrm>
                <a:off x="450000" y="3391375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92" name="Google Shape;92;p13"/>
              <p:cNvSpPr txBox="1"/>
              <p:nvPr/>
            </p:nvSpPr>
            <p:spPr>
              <a:xfrm>
                <a:off x="450000" y="3668100"/>
                <a:ext cx="29799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93" name="Google Shape;93;p13"/>
              <p:cNvSpPr txBox="1"/>
              <p:nvPr/>
            </p:nvSpPr>
            <p:spPr>
              <a:xfrm>
                <a:off x="3838975" y="3127500"/>
                <a:ext cx="327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94" name="Google Shape;94;p13"/>
              <p:cNvSpPr txBox="1"/>
              <p:nvPr/>
            </p:nvSpPr>
            <p:spPr>
              <a:xfrm>
                <a:off x="3838975" y="3391375"/>
                <a:ext cx="327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95" name="Google Shape;95;p13"/>
              <p:cNvSpPr txBox="1"/>
              <p:nvPr/>
            </p:nvSpPr>
            <p:spPr>
              <a:xfrm>
                <a:off x="3838975" y="3668100"/>
                <a:ext cx="32703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96" name="Google Shape;96;p13"/>
          <p:cNvGrpSpPr/>
          <p:nvPr/>
        </p:nvGrpSpPr>
        <p:grpSpPr>
          <a:xfrm>
            <a:off x="450000" y="4177925"/>
            <a:ext cx="6660625" cy="1142575"/>
            <a:chOff x="450000" y="4177925"/>
            <a:chExt cx="6660625" cy="1142575"/>
          </a:xfrm>
        </p:grpSpPr>
        <p:grpSp>
          <p:nvGrpSpPr>
            <p:cNvPr id="97" name="Google Shape;97;p13"/>
            <p:cNvGrpSpPr/>
            <p:nvPr/>
          </p:nvGrpSpPr>
          <p:grpSpPr>
            <a:xfrm>
              <a:off x="450000" y="4177925"/>
              <a:ext cx="6660625" cy="1142575"/>
              <a:chOff x="450000" y="4177925"/>
              <a:chExt cx="6660625" cy="1142575"/>
            </a:xfrm>
          </p:grpSpPr>
          <p:grpSp>
            <p:nvGrpSpPr>
              <p:cNvPr id="98" name="Google Shape;98;p13"/>
              <p:cNvGrpSpPr/>
              <p:nvPr/>
            </p:nvGrpSpPr>
            <p:grpSpPr>
              <a:xfrm>
                <a:off x="450000" y="4177925"/>
                <a:ext cx="6660625" cy="292500"/>
                <a:chOff x="450000" y="1895368"/>
                <a:chExt cx="6660625" cy="292500"/>
              </a:xfrm>
            </p:grpSpPr>
            <p:sp>
              <p:nvSpPr>
                <p:cNvPr id="99" name="Google Shape;99;p13"/>
                <p:cNvSpPr txBox="1"/>
                <p:nvPr/>
              </p:nvSpPr>
              <p:spPr>
                <a:xfrm>
                  <a:off x="450000" y="1895368"/>
                  <a:ext cx="2160300" cy="292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900">
                      <a:solidFill>
                        <a:srgbClr val="231F20"/>
                      </a:solidFill>
                      <a:latin typeface="Noto Serif Kannada"/>
                      <a:ea typeface="Noto Serif Kannada"/>
                      <a:cs typeface="Noto Serif Kannada"/>
                      <a:sym typeface="Noto Serif Kannada"/>
                    </a:rPr>
                    <a:t>Materials Needed:</a:t>
                  </a:r>
                  <a:endParaRPr sz="1900">
                    <a:solidFill>
                      <a:srgbClr val="231F20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endParaRPr>
                </a:p>
              </p:txBody>
            </p:sp>
            <p:cxnSp>
              <p:nvCxnSpPr>
                <p:cNvPr id="100" name="Google Shape;100;p13"/>
                <p:cNvCxnSpPr/>
                <p:nvPr/>
              </p:nvCxnSpPr>
              <p:spPr>
                <a:xfrm rot="10800000">
                  <a:off x="2563525" y="2128625"/>
                  <a:ext cx="45471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31F2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101" name="Google Shape;101;p13"/>
              <p:cNvCxnSpPr/>
              <p:nvPr/>
            </p:nvCxnSpPr>
            <p:spPr>
              <a:xfrm rot="10800000">
                <a:off x="450075" y="4786339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2" name="Google Shape;102;p13"/>
              <p:cNvCxnSpPr/>
              <p:nvPr/>
            </p:nvCxnSpPr>
            <p:spPr>
              <a:xfrm rot="10800000">
                <a:off x="450075" y="5050189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3" name="Google Shape;103;p13"/>
              <p:cNvCxnSpPr/>
              <p:nvPr/>
            </p:nvCxnSpPr>
            <p:spPr>
              <a:xfrm rot="10800000">
                <a:off x="450075" y="5320489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4" name="Google Shape;104;p13"/>
              <p:cNvCxnSpPr/>
              <p:nvPr/>
            </p:nvCxnSpPr>
            <p:spPr>
              <a:xfrm rot="10800000">
                <a:off x="3835825" y="4786350"/>
                <a:ext cx="327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5" name="Google Shape;105;p13"/>
              <p:cNvCxnSpPr/>
              <p:nvPr/>
            </p:nvCxnSpPr>
            <p:spPr>
              <a:xfrm rot="10800000">
                <a:off x="3835825" y="5050200"/>
                <a:ext cx="327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06" name="Google Shape;106;p13"/>
              <p:cNvCxnSpPr/>
              <p:nvPr/>
            </p:nvCxnSpPr>
            <p:spPr>
              <a:xfrm rot="10800000">
                <a:off x="3835825" y="5320500"/>
                <a:ext cx="327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07" name="Google Shape;107;p13"/>
            <p:cNvSpPr txBox="1"/>
            <p:nvPr/>
          </p:nvSpPr>
          <p:spPr>
            <a:xfrm>
              <a:off x="450000" y="4599430"/>
              <a:ext cx="2979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8" name="Google Shape;108;p13"/>
            <p:cNvSpPr txBox="1"/>
            <p:nvPr/>
          </p:nvSpPr>
          <p:spPr>
            <a:xfrm>
              <a:off x="450000" y="4863828"/>
              <a:ext cx="2979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09" name="Google Shape;109;p13"/>
            <p:cNvSpPr txBox="1"/>
            <p:nvPr/>
          </p:nvSpPr>
          <p:spPr>
            <a:xfrm>
              <a:off x="450000" y="5133195"/>
              <a:ext cx="2979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0" name="Google Shape;110;p13"/>
            <p:cNvSpPr txBox="1"/>
            <p:nvPr/>
          </p:nvSpPr>
          <p:spPr>
            <a:xfrm>
              <a:off x="3838950" y="4599425"/>
              <a:ext cx="327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1" name="Google Shape;111;p13"/>
            <p:cNvSpPr txBox="1"/>
            <p:nvPr/>
          </p:nvSpPr>
          <p:spPr>
            <a:xfrm>
              <a:off x="3838950" y="4863827"/>
              <a:ext cx="327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12" name="Google Shape;112;p13"/>
            <p:cNvSpPr txBox="1"/>
            <p:nvPr/>
          </p:nvSpPr>
          <p:spPr>
            <a:xfrm>
              <a:off x="3838950" y="5133198"/>
              <a:ext cx="327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13" name="Google Shape;113;p13"/>
          <p:cNvGrpSpPr/>
          <p:nvPr/>
        </p:nvGrpSpPr>
        <p:grpSpPr>
          <a:xfrm>
            <a:off x="450000" y="5629975"/>
            <a:ext cx="6670550" cy="4671475"/>
            <a:chOff x="450000" y="5629975"/>
            <a:chExt cx="6670550" cy="4671475"/>
          </a:xfrm>
        </p:grpSpPr>
        <p:grpSp>
          <p:nvGrpSpPr>
            <p:cNvPr id="114" name="Google Shape;114;p13"/>
            <p:cNvGrpSpPr/>
            <p:nvPr/>
          </p:nvGrpSpPr>
          <p:grpSpPr>
            <a:xfrm>
              <a:off x="450000" y="5629975"/>
              <a:ext cx="6660625" cy="292500"/>
              <a:chOff x="450000" y="1895372"/>
              <a:chExt cx="6660625" cy="292500"/>
            </a:xfrm>
          </p:grpSpPr>
          <p:sp>
            <p:nvSpPr>
              <p:cNvPr id="115" name="Google Shape;115;p13"/>
              <p:cNvSpPr txBox="1"/>
              <p:nvPr/>
            </p:nvSpPr>
            <p:spPr>
              <a:xfrm>
                <a:off x="450000" y="1895372"/>
                <a:ext cx="17394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rgbClr val="231F20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Procedure:</a:t>
                </a:r>
                <a:endParaRPr sz="1900">
                  <a:solidFill>
                    <a:srgbClr val="231F20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  <p:cxnSp>
            <p:nvCxnSpPr>
              <p:cNvPr id="116" name="Google Shape;116;p13"/>
              <p:cNvCxnSpPr/>
              <p:nvPr/>
            </p:nvCxnSpPr>
            <p:spPr>
              <a:xfrm rot="10800000">
                <a:off x="1751425" y="2128625"/>
                <a:ext cx="5359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7" name="Google Shape;117;p13"/>
            <p:cNvGrpSpPr/>
            <p:nvPr/>
          </p:nvGrpSpPr>
          <p:grpSpPr>
            <a:xfrm>
              <a:off x="459950" y="6231950"/>
              <a:ext cx="6660600" cy="4069500"/>
              <a:chOff x="459950" y="6231950"/>
              <a:chExt cx="6660600" cy="4069500"/>
            </a:xfrm>
          </p:grpSpPr>
          <p:sp>
            <p:nvSpPr>
              <p:cNvPr id="118" name="Google Shape;118;p13"/>
              <p:cNvSpPr/>
              <p:nvPr/>
            </p:nvSpPr>
            <p:spPr>
              <a:xfrm>
                <a:off x="459950" y="6233300"/>
                <a:ext cx="6660600" cy="4067400"/>
              </a:xfrm>
              <a:prstGeom prst="rect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sm" w="sm" type="none"/>
                <a:tailEnd len="sm" w="sm" type="none"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ctr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cxnSp>
            <p:nvCxnSpPr>
              <p:cNvPr id="119" name="Google Shape;119;p13"/>
              <p:cNvCxnSpPr/>
              <p:nvPr/>
            </p:nvCxnSpPr>
            <p:spPr>
              <a:xfrm>
                <a:off x="1381224" y="6231950"/>
                <a:ext cx="0" cy="4069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0" name="Google Shape;120;p13"/>
              <p:cNvCxnSpPr/>
              <p:nvPr/>
            </p:nvCxnSpPr>
            <p:spPr>
              <a:xfrm>
                <a:off x="3198075" y="6231950"/>
                <a:ext cx="0" cy="4069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1" name="Google Shape;121;p13"/>
              <p:cNvCxnSpPr/>
              <p:nvPr/>
            </p:nvCxnSpPr>
            <p:spPr>
              <a:xfrm>
                <a:off x="5302032" y="6231950"/>
                <a:ext cx="0" cy="406950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2" name="Google Shape;122;p13"/>
              <p:cNvCxnSpPr/>
              <p:nvPr/>
            </p:nvCxnSpPr>
            <p:spPr>
              <a:xfrm>
                <a:off x="460100" y="6587075"/>
                <a:ext cx="6657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3" name="Google Shape;123;p13"/>
              <p:cNvCxnSpPr/>
              <p:nvPr/>
            </p:nvCxnSpPr>
            <p:spPr>
              <a:xfrm>
                <a:off x="460100" y="7206138"/>
                <a:ext cx="6657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4" name="Google Shape;124;p13"/>
              <p:cNvCxnSpPr/>
              <p:nvPr/>
            </p:nvCxnSpPr>
            <p:spPr>
              <a:xfrm>
                <a:off x="460100" y="7825200"/>
                <a:ext cx="6657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5" name="Google Shape;125;p13"/>
              <p:cNvCxnSpPr/>
              <p:nvPr/>
            </p:nvCxnSpPr>
            <p:spPr>
              <a:xfrm>
                <a:off x="460100" y="8444263"/>
                <a:ext cx="6657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6" name="Google Shape;126;p13"/>
              <p:cNvCxnSpPr/>
              <p:nvPr/>
            </p:nvCxnSpPr>
            <p:spPr>
              <a:xfrm>
                <a:off x="460100" y="9063325"/>
                <a:ext cx="6657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7" name="Google Shape;127;p13"/>
              <p:cNvCxnSpPr/>
              <p:nvPr/>
            </p:nvCxnSpPr>
            <p:spPr>
              <a:xfrm>
                <a:off x="460100" y="9682388"/>
                <a:ext cx="6657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28" name="Google Shape;128;p13"/>
              <p:cNvCxnSpPr/>
              <p:nvPr/>
            </p:nvCxnSpPr>
            <p:spPr>
              <a:xfrm>
                <a:off x="460100" y="10301450"/>
                <a:ext cx="66570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29" name="Google Shape;129;p13"/>
              <p:cNvSpPr txBox="1"/>
              <p:nvPr/>
            </p:nvSpPr>
            <p:spPr>
              <a:xfrm>
                <a:off x="526200" y="6319375"/>
                <a:ext cx="973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 Medium"/>
                    <a:ea typeface="Rubik Medium"/>
                    <a:cs typeface="Rubik Medium"/>
                    <a:sym typeface="Rubik Medium"/>
                  </a:rPr>
                  <a:t>TIME</a:t>
                </a:r>
                <a:endParaRPr sz="1200">
                  <a:solidFill>
                    <a:srgbClr val="231F20"/>
                  </a:solidFill>
                  <a:latin typeface="Rubik Medium"/>
                  <a:ea typeface="Rubik Medium"/>
                  <a:cs typeface="Rubik Medium"/>
                  <a:sym typeface="Rubik Medium"/>
                </a:endParaRPr>
              </a:p>
            </p:txBody>
          </p:sp>
          <p:sp>
            <p:nvSpPr>
              <p:cNvPr id="130" name="Google Shape;130;p13"/>
              <p:cNvSpPr txBox="1"/>
              <p:nvPr/>
            </p:nvSpPr>
            <p:spPr>
              <a:xfrm>
                <a:off x="526200" y="6662950"/>
                <a:ext cx="790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rPr>
                  <a:t>5 min</a:t>
                </a:r>
                <a:endParaRPr sz="12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sp>
            <p:nvSpPr>
              <p:cNvPr id="131" name="Google Shape;131;p13"/>
              <p:cNvSpPr txBox="1"/>
              <p:nvPr/>
            </p:nvSpPr>
            <p:spPr>
              <a:xfrm>
                <a:off x="526200" y="7289600"/>
                <a:ext cx="790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rPr>
                  <a:t>10 min</a:t>
                </a:r>
                <a:endParaRPr sz="12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sp>
            <p:nvSpPr>
              <p:cNvPr id="132" name="Google Shape;132;p13"/>
              <p:cNvSpPr txBox="1"/>
              <p:nvPr/>
            </p:nvSpPr>
            <p:spPr>
              <a:xfrm>
                <a:off x="526200" y="7904700"/>
                <a:ext cx="790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rPr>
                  <a:t>15 min</a:t>
                </a:r>
                <a:endParaRPr sz="12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sp>
            <p:nvSpPr>
              <p:cNvPr id="133" name="Google Shape;133;p13"/>
              <p:cNvSpPr txBox="1"/>
              <p:nvPr/>
            </p:nvSpPr>
            <p:spPr>
              <a:xfrm>
                <a:off x="526200" y="8519800"/>
                <a:ext cx="790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rPr>
                  <a:t>10 min</a:t>
                </a:r>
                <a:endParaRPr sz="12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sp>
            <p:nvSpPr>
              <p:cNvPr id="134" name="Google Shape;134;p13"/>
              <p:cNvSpPr txBox="1"/>
              <p:nvPr/>
            </p:nvSpPr>
            <p:spPr>
              <a:xfrm>
                <a:off x="526200" y="9139100"/>
                <a:ext cx="790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rPr>
                  <a:t>5</a:t>
                </a:r>
                <a:r>
                  <a:rPr lang="uk"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rPr>
                  <a:t> min</a:t>
                </a:r>
                <a:endParaRPr sz="12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sp>
            <p:nvSpPr>
              <p:cNvPr id="135" name="Google Shape;135;p13"/>
              <p:cNvSpPr txBox="1"/>
              <p:nvPr/>
            </p:nvSpPr>
            <p:spPr>
              <a:xfrm>
                <a:off x="526200" y="9766750"/>
                <a:ext cx="7905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rPr>
                  <a:t>5 min</a:t>
                </a:r>
                <a:endParaRPr sz="1200">
                  <a:solidFill>
                    <a:srgbClr val="231F20"/>
                  </a:solidFill>
                  <a:latin typeface="Rubik Light"/>
                  <a:ea typeface="Rubik Light"/>
                  <a:cs typeface="Rubik Light"/>
                  <a:sym typeface="Rubik Light"/>
                </a:endParaRPr>
              </a:p>
            </p:txBody>
          </p:sp>
          <p:grpSp>
            <p:nvGrpSpPr>
              <p:cNvPr id="136" name="Google Shape;136;p13"/>
              <p:cNvGrpSpPr/>
              <p:nvPr/>
            </p:nvGrpSpPr>
            <p:grpSpPr>
              <a:xfrm>
                <a:off x="1452799" y="6319375"/>
                <a:ext cx="1685400" cy="3632175"/>
                <a:chOff x="1659075" y="6319375"/>
                <a:chExt cx="1685400" cy="3632175"/>
              </a:xfrm>
            </p:grpSpPr>
            <p:sp>
              <p:nvSpPr>
                <p:cNvPr id="137" name="Google Shape;137;p13"/>
                <p:cNvSpPr txBox="1"/>
                <p:nvPr/>
              </p:nvSpPr>
              <p:spPr>
                <a:xfrm>
                  <a:off x="1659075" y="6319375"/>
                  <a:ext cx="1685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rPr>
                    <a:t>ACTIVITY/STEP</a:t>
                  </a:r>
                  <a:endParaRPr sz="1200">
                    <a:solidFill>
                      <a:srgbClr val="231F20"/>
                    </a:solidFill>
                    <a:latin typeface="Rubik Medium"/>
                    <a:ea typeface="Rubik Medium"/>
                    <a:cs typeface="Rubik Medium"/>
                    <a:sym typeface="Rubik Medium"/>
                  </a:endParaRPr>
                </a:p>
              </p:txBody>
            </p:sp>
            <p:sp>
              <p:nvSpPr>
                <p:cNvPr id="138" name="Google Shape;138;p13"/>
                <p:cNvSpPr txBox="1"/>
                <p:nvPr/>
              </p:nvSpPr>
              <p:spPr>
                <a:xfrm>
                  <a:off x="1659075" y="6662950"/>
                  <a:ext cx="1685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Introduction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39" name="Google Shape;139;p13"/>
                <p:cNvSpPr txBox="1"/>
                <p:nvPr/>
              </p:nvSpPr>
              <p:spPr>
                <a:xfrm>
                  <a:off x="1659075" y="7289600"/>
                  <a:ext cx="1685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Instructions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40" name="Google Shape;140;p13"/>
                <p:cNvSpPr txBox="1"/>
                <p:nvPr/>
              </p:nvSpPr>
              <p:spPr>
                <a:xfrm>
                  <a:off x="1659075" y="7904700"/>
                  <a:ext cx="1685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Guided Practice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41" name="Google Shape;141;p13"/>
                <p:cNvSpPr txBox="1"/>
                <p:nvPr/>
              </p:nvSpPr>
              <p:spPr>
                <a:xfrm>
                  <a:off x="1659075" y="8519800"/>
                  <a:ext cx="1685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Independent Practice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42" name="Google Shape;142;p13"/>
                <p:cNvSpPr txBox="1"/>
                <p:nvPr/>
              </p:nvSpPr>
              <p:spPr>
                <a:xfrm>
                  <a:off x="1659075" y="9139100"/>
                  <a:ext cx="1685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Closure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43" name="Google Shape;143;p13"/>
                <p:cNvSpPr txBox="1"/>
                <p:nvPr/>
              </p:nvSpPr>
              <p:spPr>
                <a:xfrm>
                  <a:off x="1659075" y="9766750"/>
                  <a:ext cx="1685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Assessment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</p:grpSp>
          <p:grpSp>
            <p:nvGrpSpPr>
              <p:cNvPr id="144" name="Google Shape;144;p13"/>
              <p:cNvGrpSpPr/>
              <p:nvPr/>
            </p:nvGrpSpPr>
            <p:grpSpPr>
              <a:xfrm>
                <a:off x="3274275" y="6319375"/>
                <a:ext cx="1965900" cy="3816675"/>
                <a:chOff x="3274275" y="6319375"/>
                <a:chExt cx="1965900" cy="3816675"/>
              </a:xfrm>
            </p:grpSpPr>
            <p:sp>
              <p:nvSpPr>
                <p:cNvPr id="145" name="Google Shape;145;p13"/>
                <p:cNvSpPr txBox="1"/>
                <p:nvPr/>
              </p:nvSpPr>
              <p:spPr>
                <a:xfrm>
                  <a:off x="3274275" y="6319375"/>
                  <a:ext cx="19659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rPr>
                    <a:t>DESCRIPTION</a:t>
                  </a:r>
                  <a:endParaRPr sz="1200">
                    <a:solidFill>
                      <a:srgbClr val="231F20"/>
                    </a:solidFill>
                    <a:latin typeface="Rubik Medium"/>
                    <a:ea typeface="Rubik Medium"/>
                    <a:cs typeface="Rubik Medium"/>
                    <a:sym typeface="Rubik Medium"/>
                  </a:endParaRPr>
                </a:p>
              </p:txBody>
            </p:sp>
            <p:sp>
              <p:nvSpPr>
                <p:cNvPr id="146" name="Google Shape;146;p13"/>
                <p:cNvSpPr txBox="1"/>
                <p:nvPr/>
              </p:nvSpPr>
              <p:spPr>
                <a:xfrm>
                  <a:off x="3274275" y="6662950"/>
                  <a:ext cx="19659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Introduce the topic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and objectives.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47" name="Google Shape;147;p13"/>
                <p:cNvSpPr txBox="1"/>
                <p:nvPr/>
              </p:nvSpPr>
              <p:spPr>
                <a:xfrm>
                  <a:off x="3274275" y="7289600"/>
                  <a:ext cx="19659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Explain key concepts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or skills.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48" name="Google Shape;148;p13"/>
                <p:cNvSpPr txBox="1"/>
                <p:nvPr/>
              </p:nvSpPr>
              <p:spPr>
                <a:xfrm>
                  <a:off x="3274275" y="7904700"/>
                  <a:ext cx="19659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Students practice with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teacher support.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49" name="Google Shape;149;p13"/>
                <p:cNvSpPr txBox="1"/>
                <p:nvPr/>
              </p:nvSpPr>
              <p:spPr>
                <a:xfrm>
                  <a:off x="3274275" y="8519800"/>
                  <a:ext cx="19659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Students work individually to apply learning.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50" name="Google Shape;150;p13"/>
                <p:cNvSpPr txBox="1"/>
                <p:nvPr/>
              </p:nvSpPr>
              <p:spPr>
                <a:xfrm>
                  <a:off x="3274275" y="9139100"/>
                  <a:ext cx="19659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Summarize the lesson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and review key points.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51" name="Google Shape;151;p13"/>
                <p:cNvSpPr txBox="1"/>
                <p:nvPr/>
              </p:nvSpPr>
              <p:spPr>
                <a:xfrm>
                  <a:off x="3274275" y="9766750"/>
                  <a:ext cx="19659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Evaluate student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understanding.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</p:grpSp>
          <p:grpSp>
            <p:nvGrpSpPr>
              <p:cNvPr id="152" name="Google Shape;152;p13"/>
              <p:cNvGrpSpPr/>
              <p:nvPr/>
            </p:nvGrpSpPr>
            <p:grpSpPr>
              <a:xfrm>
                <a:off x="5372457" y="6319375"/>
                <a:ext cx="1685400" cy="3816675"/>
                <a:chOff x="5335250" y="6319375"/>
                <a:chExt cx="1685400" cy="3816675"/>
              </a:xfrm>
            </p:grpSpPr>
            <p:sp>
              <p:nvSpPr>
                <p:cNvPr id="153" name="Google Shape;153;p13"/>
                <p:cNvSpPr txBox="1"/>
                <p:nvPr/>
              </p:nvSpPr>
              <p:spPr>
                <a:xfrm>
                  <a:off x="5335250" y="6319375"/>
                  <a:ext cx="1685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Medium"/>
                      <a:ea typeface="Rubik Medium"/>
                      <a:cs typeface="Rubik Medium"/>
                      <a:sym typeface="Rubik Medium"/>
                    </a:rPr>
                    <a:t>NOTES/RESOURCES</a:t>
                  </a:r>
                  <a:endParaRPr sz="1200">
                    <a:solidFill>
                      <a:srgbClr val="231F20"/>
                    </a:solidFill>
                    <a:latin typeface="Rubik Medium"/>
                    <a:ea typeface="Rubik Medium"/>
                    <a:cs typeface="Rubik Medium"/>
                    <a:sym typeface="Rubik Medium"/>
                  </a:endParaRPr>
                </a:p>
              </p:txBody>
            </p:sp>
            <p:sp>
              <p:nvSpPr>
                <p:cNvPr id="154" name="Google Shape;154;p13"/>
                <p:cNvSpPr txBox="1"/>
                <p:nvPr/>
              </p:nvSpPr>
              <p:spPr>
                <a:xfrm>
                  <a:off x="5335250" y="6662950"/>
                  <a:ext cx="1685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Use visuals or props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as needed.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55" name="Google Shape;155;p13"/>
                <p:cNvSpPr txBox="1"/>
                <p:nvPr/>
              </p:nvSpPr>
              <p:spPr>
                <a:xfrm>
                  <a:off x="5335250" y="7289600"/>
                  <a:ext cx="1685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Include any multimedia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presentations.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56" name="Google Shape;156;p13"/>
                <p:cNvSpPr txBox="1"/>
                <p:nvPr/>
              </p:nvSpPr>
              <p:spPr>
                <a:xfrm>
                  <a:off x="5335250" y="7904700"/>
                  <a:ext cx="1685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Group work or hands-on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activities.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57" name="Google Shape;157;p13"/>
                <p:cNvSpPr txBox="1"/>
                <p:nvPr/>
              </p:nvSpPr>
              <p:spPr>
                <a:xfrm>
                  <a:off x="5335250" y="8519800"/>
                  <a:ext cx="1685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Worksheets or online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activities.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58" name="Google Shape;158;p13"/>
                <p:cNvSpPr txBox="1"/>
                <p:nvPr/>
              </p:nvSpPr>
              <p:spPr>
                <a:xfrm>
                  <a:off x="5335250" y="9139100"/>
                  <a:ext cx="1685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Ask questions to assess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understanding.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  <p:sp>
              <p:nvSpPr>
                <p:cNvPr id="159" name="Google Shape;159;p13"/>
                <p:cNvSpPr txBox="1"/>
                <p:nvPr/>
              </p:nvSpPr>
              <p:spPr>
                <a:xfrm>
                  <a:off x="5335250" y="9766750"/>
                  <a:ext cx="1685400" cy="3693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Clr>
                      <a:schemeClr val="dk1"/>
                    </a:buClr>
                    <a:buSzPts val="1100"/>
                    <a:buFont typeface="Arial"/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Quick quiz, exit ticket, 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200">
                      <a:solidFill>
                        <a:srgbClr val="231F20"/>
                      </a:solidFill>
                      <a:latin typeface="Rubik Light"/>
                      <a:ea typeface="Rubik Light"/>
                      <a:cs typeface="Rubik Light"/>
                      <a:sym typeface="Rubik Light"/>
                    </a:rPr>
                    <a:t>or reflection.</a:t>
                  </a:r>
                  <a:endParaRPr sz="1200">
                    <a:solidFill>
                      <a:srgbClr val="231F20"/>
                    </a:solidFill>
                    <a:latin typeface="Rubik Light"/>
                    <a:ea typeface="Rubik Light"/>
                    <a:cs typeface="Rubik Light"/>
                    <a:sym typeface="Rubik Light"/>
                  </a:endParaRPr>
                </a:p>
              </p:txBody>
            </p:sp>
          </p:grpSp>
        </p:grp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14"/>
          <p:cNvGrpSpPr/>
          <p:nvPr/>
        </p:nvGrpSpPr>
        <p:grpSpPr>
          <a:xfrm>
            <a:off x="450000" y="461475"/>
            <a:ext cx="6660625" cy="1142578"/>
            <a:chOff x="450000" y="4177922"/>
            <a:chExt cx="6660625" cy="1142578"/>
          </a:xfrm>
        </p:grpSpPr>
        <p:grpSp>
          <p:nvGrpSpPr>
            <p:cNvPr id="165" name="Google Shape;165;p14"/>
            <p:cNvGrpSpPr/>
            <p:nvPr/>
          </p:nvGrpSpPr>
          <p:grpSpPr>
            <a:xfrm>
              <a:off x="450000" y="4177922"/>
              <a:ext cx="6660625" cy="1142578"/>
              <a:chOff x="450000" y="4177922"/>
              <a:chExt cx="6660625" cy="1142578"/>
            </a:xfrm>
          </p:grpSpPr>
          <p:grpSp>
            <p:nvGrpSpPr>
              <p:cNvPr id="166" name="Google Shape;166;p14"/>
              <p:cNvGrpSpPr/>
              <p:nvPr/>
            </p:nvGrpSpPr>
            <p:grpSpPr>
              <a:xfrm>
                <a:off x="450000" y="4177922"/>
                <a:ext cx="6660625" cy="292500"/>
                <a:chOff x="450000" y="1895366"/>
                <a:chExt cx="6660625" cy="292500"/>
              </a:xfrm>
            </p:grpSpPr>
            <p:sp>
              <p:nvSpPr>
                <p:cNvPr id="167" name="Google Shape;167;p14"/>
                <p:cNvSpPr txBox="1"/>
                <p:nvPr/>
              </p:nvSpPr>
              <p:spPr>
                <a:xfrm>
                  <a:off x="450000" y="1895366"/>
                  <a:ext cx="2901600" cy="2925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uk" sz="1900">
                      <a:solidFill>
                        <a:srgbClr val="231F20"/>
                      </a:solidFill>
                      <a:latin typeface="Noto Serif Kannada"/>
                      <a:ea typeface="Noto Serif Kannada"/>
                      <a:cs typeface="Noto Serif Kannada"/>
                      <a:sym typeface="Noto Serif Kannada"/>
                    </a:rPr>
                    <a:t>Homework/Assignments</a:t>
                  </a:r>
                  <a:endParaRPr sz="1900">
                    <a:solidFill>
                      <a:srgbClr val="231F20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endParaRPr>
                </a:p>
              </p:txBody>
            </p:sp>
            <p:cxnSp>
              <p:nvCxnSpPr>
                <p:cNvPr id="168" name="Google Shape;168;p14"/>
                <p:cNvCxnSpPr/>
                <p:nvPr/>
              </p:nvCxnSpPr>
              <p:spPr>
                <a:xfrm rot="10800000">
                  <a:off x="3360325" y="2128625"/>
                  <a:ext cx="3750300" cy="0"/>
                </a:xfrm>
                <a:prstGeom prst="straightConnector1">
                  <a:avLst/>
                </a:prstGeom>
                <a:noFill/>
                <a:ln cap="flat" cmpd="sng" w="9525">
                  <a:solidFill>
                    <a:srgbClr val="231F20"/>
                  </a:solidFill>
                  <a:prstDash val="solid"/>
                  <a:round/>
                  <a:headEnd len="med" w="med" type="none"/>
                  <a:tailEnd len="med" w="med" type="none"/>
                </a:ln>
              </p:spPr>
            </p:cxnSp>
          </p:grpSp>
          <p:cxnSp>
            <p:nvCxnSpPr>
              <p:cNvPr id="169" name="Google Shape;169;p14"/>
              <p:cNvCxnSpPr/>
              <p:nvPr/>
            </p:nvCxnSpPr>
            <p:spPr>
              <a:xfrm rot="10800000">
                <a:off x="450075" y="4786339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0" name="Google Shape;170;p14"/>
              <p:cNvCxnSpPr/>
              <p:nvPr/>
            </p:nvCxnSpPr>
            <p:spPr>
              <a:xfrm rot="10800000">
                <a:off x="450075" y="5050189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1" name="Google Shape;171;p14"/>
              <p:cNvCxnSpPr/>
              <p:nvPr/>
            </p:nvCxnSpPr>
            <p:spPr>
              <a:xfrm rot="10800000">
                <a:off x="450075" y="5320489"/>
                <a:ext cx="2976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2" name="Google Shape;172;p14"/>
              <p:cNvCxnSpPr/>
              <p:nvPr/>
            </p:nvCxnSpPr>
            <p:spPr>
              <a:xfrm rot="10800000">
                <a:off x="3835825" y="4786350"/>
                <a:ext cx="327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3" name="Google Shape;173;p14"/>
              <p:cNvCxnSpPr/>
              <p:nvPr/>
            </p:nvCxnSpPr>
            <p:spPr>
              <a:xfrm rot="10800000">
                <a:off x="3835825" y="5050200"/>
                <a:ext cx="327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74" name="Google Shape;174;p14"/>
              <p:cNvCxnSpPr/>
              <p:nvPr/>
            </p:nvCxnSpPr>
            <p:spPr>
              <a:xfrm rot="10800000">
                <a:off x="3835825" y="5320500"/>
                <a:ext cx="32733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175" name="Google Shape;175;p14"/>
            <p:cNvSpPr txBox="1"/>
            <p:nvPr/>
          </p:nvSpPr>
          <p:spPr>
            <a:xfrm>
              <a:off x="450000" y="4599430"/>
              <a:ext cx="2979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76" name="Google Shape;176;p14"/>
            <p:cNvSpPr txBox="1"/>
            <p:nvPr/>
          </p:nvSpPr>
          <p:spPr>
            <a:xfrm>
              <a:off x="450000" y="4863828"/>
              <a:ext cx="2979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77" name="Google Shape;177;p14"/>
            <p:cNvSpPr txBox="1"/>
            <p:nvPr/>
          </p:nvSpPr>
          <p:spPr>
            <a:xfrm>
              <a:off x="450000" y="5133195"/>
              <a:ext cx="29799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78" name="Google Shape;178;p14"/>
            <p:cNvSpPr txBox="1"/>
            <p:nvPr/>
          </p:nvSpPr>
          <p:spPr>
            <a:xfrm>
              <a:off x="3838950" y="4599425"/>
              <a:ext cx="327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79" name="Google Shape;179;p14"/>
            <p:cNvSpPr txBox="1"/>
            <p:nvPr/>
          </p:nvSpPr>
          <p:spPr>
            <a:xfrm>
              <a:off x="3838950" y="4863827"/>
              <a:ext cx="327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  <p:sp>
          <p:nvSpPr>
            <p:cNvPr id="180" name="Google Shape;180;p14"/>
            <p:cNvSpPr txBox="1"/>
            <p:nvPr/>
          </p:nvSpPr>
          <p:spPr>
            <a:xfrm>
              <a:off x="3838950" y="5133198"/>
              <a:ext cx="3270300" cy="1692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100">
                <a:solidFill>
                  <a:srgbClr val="231F20"/>
                </a:solidFill>
                <a:latin typeface="Rubik"/>
                <a:ea typeface="Rubik"/>
                <a:cs typeface="Rubik"/>
                <a:sym typeface="Rubik"/>
              </a:endParaRPr>
            </a:p>
          </p:txBody>
        </p:sp>
      </p:grpSp>
      <p:grpSp>
        <p:nvGrpSpPr>
          <p:cNvPr id="181" name="Google Shape;181;p14"/>
          <p:cNvGrpSpPr/>
          <p:nvPr/>
        </p:nvGrpSpPr>
        <p:grpSpPr>
          <a:xfrm>
            <a:off x="450000" y="1904950"/>
            <a:ext cx="6660700" cy="1533250"/>
            <a:chOff x="450000" y="1904950"/>
            <a:chExt cx="6660700" cy="1533250"/>
          </a:xfrm>
        </p:grpSpPr>
        <p:grpSp>
          <p:nvGrpSpPr>
            <p:cNvPr id="182" name="Google Shape;182;p14"/>
            <p:cNvGrpSpPr/>
            <p:nvPr/>
          </p:nvGrpSpPr>
          <p:grpSpPr>
            <a:xfrm>
              <a:off x="450000" y="1904950"/>
              <a:ext cx="6660625" cy="292500"/>
              <a:chOff x="450000" y="1895360"/>
              <a:chExt cx="6660625" cy="292500"/>
            </a:xfrm>
          </p:grpSpPr>
          <p:sp>
            <p:nvSpPr>
              <p:cNvPr id="183" name="Google Shape;183;p14"/>
              <p:cNvSpPr txBox="1"/>
              <p:nvPr/>
            </p:nvSpPr>
            <p:spPr>
              <a:xfrm>
                <a:off x="450000" y="1895360"/>
                <a:ext cx="32703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rgbClr val="231F20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Reflection (for Teacher Use)</a:t>
                </a:r>
                <a:endParaRPr sz="1900">
                  <a:solidFill>
                    <a:srgbClr val="231F20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  <p:cxnSp>
            <p:nvCxnSpPr>
              <p:cNvPr id="184" name="Google Shape;184;p14"/>
              <p:cNvCxnSpPr/>
              <p:nvPr/>
            </p:nvCxnSpPr>
            <p:spPr>
              <a:xfrm rot="10800000">
                <a:off x="3719425" y="2128625"/>
                <a:ext cx="33912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85" name="Google Shape;185;p14"/>
            <p:cNvGrpSpPr/>
            <p:nvPr/>
          </p:nvGrpSpPr>
          <p:grpSpPr>
            <a:xfrm>
              <a:off x="450000" y="2449325"/>
              <a:ext cx="6660700" cy="988875"/>
              <a:chOff x="450000" y="2449325"/>
              <a:chExt cx="6660700" cy="988875"/>
            </a:xfrm>
          </p:grpSpPr>
          <p:cxnSp>
            <p:nvCxnSpPr>
              <p:cNvPr id="186" name="Google Shape;186;p14"/>
              <p:cNvCxnSpPr/>
              <p:nvPr/>
            </p:nvCxnSpPr>
            <p:spPr>
              <a:xfrm rot="10800000">
                <a:off x="450100" y="2636250"/>
                <a:ext cx="666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7" name="Google Shape;187;p14"/>
              <p:cNvCxnSpPr/>
              <p:nvPr/>
            </p:nvCxnSpPr>
            <p:spPr>
              <a:xfrm rot="10800000">
                <a:off x="450100" y="2900100"/>
                <a:ext cx="666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188" name="Google Shape;188;p14"/>
              <p:cNvCxnSpPr/>
              <p:nvPr/>
            </p:nvCxnSpPr>
            <p:spPr>
              <a:xfrm rot="10800000">
                <a:off x="450100" y="3170400"/>
                <a:ext cx="666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89" name="Google Shape;189;p14"/>
              <p:cNvSpPr txBox="1"/>
              <p:nvPr/>
            </p:nvSpPr>
            <p:spPr>
              <a:xfrm>
                <a:off x="450000" y="2449325"/>
                <a:ext cx="6660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"/>
                    <a:ea typeface="Rubik"/>
                    <a:cs typeface="Rubik"/>
                    <a:sym typeface="Rubik"/>
                  </a:rPr>
                  <a:t>What worked well?</a:t>
                </a:r>
                <a:endParaRPr sz="12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90" name="Google Shape;190;p14"/>
              <p:cNvSpPr txBox="1"/>
              <p:nvPr/>
            </p:nvSpPr>
            <p:spPr>
              <a:xfrm>
                <a:off x="450000" y="27137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sp>
            <p:nvSpPr>
              <p:cNvPr id="191" name="Google Shape;191;p14"/>
              <p:cNvSpPr txBox="1"/>
              <p:nvPr/>
            </p:nvSpPr>
            <p:spPr>
              <a:xfrm>
                <a:off x="450000" y="2983097"/>
                <a:ext cx="66606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200">
                    <a:solidFill>
                      <a:srgbClr val="231F20"/>
                    </a:solidFill>
                    <a:latin typeface="Rubik"/>
                    <a:ea typeface="Rubik"/>
                    <a:cs typeface="Rubik"/>
                    <a:sym typeface="Rubik"/>
                  </a:rPr>
                  <a:t>What could be improved?</a:t>
                </a:r>
                <a:endParaRPr sz="12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  <p:cxnSp>
            <p:nvCxnSpPr>
              <p:cNvPr id="192" name="Google Shape;192;p14"/>
              <p:cNvCxnSpPr/>
              <p:nvPr/>
            </p:nvCxnSpPr>
            <p:spPr>
              <a:xfrm rot="10800000">
                <a:off x="450100" y="3438200"/>
                <a:ext cx="66606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193" name="Google Shape;193;p14"/>
              <p:cNvSpPr txBox="1"/>
              <p:nvPr/>
            </p:nvSpPr>
            <p:spPr>
              <a:xfrm>
                <a:off x="450000" y="3250900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  <p:grpSp>
        <p:nvGrpSpPr>
          <p:cNvPr id="194" name="Google Shape;194;p14"/>
          <p:cNvGrpSpPr/>
          <p:nvPr/>
        </p:nvGrpSpPr>
        <p:grpSpPr>
          <a:xfrm>
            <a:off x="450000" y="3736925"/>
            <a:ext cx="6660625" cy="6587032"/>
            <a:chOff x="450000" y="3736925"/>
            <a:chExt cx="6660625" cy="6587032"/>
          </a:xfrm>
        </p:grpSpPr>
        <p:grpSp>
          <p:nvGrpSpPr>
            <p:cNvPr id="195" name="Google Shape;195;p14"/>
            <p:cNvGrpSpPr/>
            <p:nvPr/>
          </p:nvGrpSpPr>
          <p:grpSpPr>
            <a:xfrm>
              <a:off x="450000" y="3736925"/>
              <a:ext cx="6660625" cy="292500"/>
              <a:chOff x="450000" y="1895371"/>
              <a:chExt cx="6660625" cy="292500"/>
            </a:xfrm>
          </p:grpSpPr>
          <p:sp>
            <p:nvSpPr>
              <p:cNvPr id="196" name="Google Shape;196;p14"/>
              <p:cNvSpPr txBox="1"/>
              <p:nvPr/>
            </p:nvSpPr>
            <p:spPr>
              <a:xfrm>
                <a:off x="450000" y="1895371"/>
                <a:ext cx="2508300" cy="2925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uk" sz="1900">
                    <a:solidFill>
                      <a:srgbClr val="231F20"/>
                    </a:solidFill>
                    <a:latin typeface="Noto Serif Kannada"/>
                    <a:ea typeface="Noto Serif Kannada"/>
                    <a:cs typeface="Noto Serif Kannada"/>
                    <a:sym typeface="Noto Serif Kannada"/>
                  </a:rPr>
                  <a:t>Notes for next lesson:</a:t>
                </a:r>
                <a:endParaRPr sz="1900">
                  <a:solidFill>
                    <a:srgbClr val="231F20"/>
                  </a:solidFill>
                  <a:latin typeface="Noto Serif Kannada"/>
                  <a:ea typeface="Noto Serif Kannada"/>
                  <a:cs typeface="Noto Serif Kannada"/>
                  <a:sym typeface="Noto Serif Kannada"/>
                </a:endParaRPr>
              </a:p>
            </p:txBody>
          </p:sp>
          <p:cxnSp>
            <p:nvCxnSpPr>
              <p:cNvPr id="197" name="Google Shape;197;p14"/>
              <p:cNvCxnSpPr/>
              <p:nvPr/>
            </p:nvCxnSpPr>
            <p:spPr>
              <a:xfrm rot="10800000">
                <a:off x="2995525" y="2128625"/>
                <a:ext cx="41151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231F20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98" name="Google Shape;198;p14"/>
            <p:cNvGrpSpPr/>
            <p:nvPr/>
          </p:nvGrpSpPr>
          <p:grpSpPr>
            <a:xfrm>
              <a:off x="450000" y="4158425"/>
              <a:ext cx="6660600" cy="186907"/>
              <a:chOff x="450000" y="4158425"/>
              <a:chExt cx="6660600" cy="186907"/>
            </a:xfrm>
          </p:grpSpPr>
          <p:cxnSp>
            <p:nvCxnSpPr>
              <p:cNvPr id="199" name="Google Shape;199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0" name="Google Shape;200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01" name="Google Shape;201;p14"/>
            <p:cNvGrpSpPr/>
            <p:nvPr/>
          </p:nvGrpSpPr>
          <p:grpSpPr>
            <a:xfrm>
              <a:off x="450000" y="4430181"/>
              <a:ext cx="6660600" cy="186907"/>
              <a:chOff x="450000" y="4158425"/>
              <a:chExt cx="6660600" cy="186907"/>
            </a:xfrm>
          </p:grpSpPr>
          <p:cxnSp>
            <p:nvCxnSpPr>
              <p:cNvPr id="202" name="Google Shape;202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3" name="Google Shape;203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04" name="Google Shape;204;p14"/>
            <p:cNvGrpSpPr/>
            <p:nvPr/>
          </p:nvGrpSpPr>
          <p:grpSpPr>
            <a:xfrm>
              <a:off x="450000" y="4701936"/>
              <a:ext cx="6660600" cy="186907"/>
              <a:chOff x="450000" y="4158425"/>
              <a:chExt cx="6660600" cy="186907"/>
            </a:xfrm>
          </p:grpSpPr>
          <p:cxnSp>
            <p:nvCxnSpPr>
              <p:cNvPr id="205" name="Google Shape;205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6" name="Google Shape;206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07" name="Google Shape;207;p14"/>
            <p:cNvGrpSpPr/>
            <p:nvPr/>
          </p:nvGrpSpPr>
          <p:grpSpPr>
            <a:xfrm>
              <a:off x="450000" y="4973692"/>
              <a:ext cx="6660600" cy="186907"/>
              <a:chOff x="450000" y="4158425"/>
              <a:chExt cx="6660600" cy="186907"/>
            </a:xfrm>
          </p:grpSpPr>
          <p:cxnSp>
            <p:nvCxnSpPr>
              <p:cNvPr id="208" name="Google Shape;208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09" name="Google Shape;209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10" name="Google Shape;210;p14"/>
            <p:cNvGrpSpPr/>
            <p:nvPr/>
          </p:nvGrpSpPr>
          <p:grpSpPr>
            <a:xfrm>
              <a:off x="450000" y="5245448"/>
              <a:ext cx="6660600" cy="186907"/>
              <a:chOff x="450000" y="4158425"/>
              <a:chExt cx="6660600" cy="186907"/>
            </a:xfrm>
          </p:grpSpPr>
          <p:cxnSp>
            <p:nvCxnSpPr>
              <p:cNvPr id="211" name="Google Shape;211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2" name="Google Shape;212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13" name="Google Shape;213;p14"/>
            <p:cNvGrpSpPr/>
            <p:nvPr/>
          </p:nvGrpSpPr>
          <p:grpSpPr>
            <a:xfrm>
              <a:off x="450000" y="5517203"/>
              <a:ext cx="6660600" cy="186907"/>
              <a:chOff x="450000" y="4158425"/>
              <a:chExt cx="6660600" cy="186907"/>
            </a:xfrm>
          </p:grpSpPr>
          <p:cxnSp>
            <p:nvCxnSpPr>
              <p:cNvPr id="214" name="Google Shape;214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5" name="Google Shape;215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16" name="Google Shape;216;p14"/>
            <p:cNvGrpSpPr/>
            <p:nvPr/>
          </p:nvGrpSpPr>
          <p:grpSpPr>
            <a:xfrm>
              <a:off x="450000" y="5788959"/>
              <a:ext cx="6660600" cy="186907"/>
              <a:chOff x="450000" y="4158425"/>
              <a:chExt cx="6660600" cy="186907"/>
            </a:xfrm>
          </p:grpSpPr>
          <p:cxnSp>
            <p:nvCxnSpPr>
              <p:cNvPr id="217" name="Google Shape;217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18" name="Google Shape;218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19" name="Google Shape;219;p14"/>
            <p:cNvGrpSpPr/>
            <p:nvPr/>
          </p:nvGrpSpPr>
          <p:grpSpPr>
            <a:xfrm>
              <a:off x="450000" y="6060715"/>
              <a:ext cx="6660600" cy="186907"/>
              <a:chOff x="450000" y="4158425"/>
              <a:chExt cx="6660600" cy="186907"/>
            </a:xfrm>
          </p:grpSpPr>
          <p:cxnSp>
            <p:nvCxnSpPr>
              <p:cNvPr id="220" name="Google Shape;220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1" name="Google Shape;221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22" name="Google Shape;222;p14"/>
            <p:cNvGrpSpPr/>
            <p:nvPr/>
          </p:nvGrpSpPr>
          <p:grpSpPr>
            <a:xfrm>
              <a:off x="450000" y="6332470"/>
              <a:ext cx="6660600" cy="186907"/>
              <a:chOff x="450000" y="4158425"/>
              <a:chExt cx="6660600" cy="186907"/>
            </a:xfrm>
          </p:grpSpPr>
          <p:cxnSp>
            <p:nvCxnSpPr>
              <p:cNvPr id="223" name="Google Shape;223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4" name="Google Shape;224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25" name="Google Shape;225;p14"/>
            <p:cNvGrpSpPr/>
            <p:nvPr/>
          </p:nvGrpSpPr>
          <p:grpSpPr>
            <a:xfrm>
              <a:off x="450000" y="6604226"/>
              <a:ext cx="6660600" cy="186907"/>
              <a:chOff x="450000" y="4158425"/>
              <a:chExt cx="6660600" cy="186907"/>
            </a:xfrm>
          </p:grpSpPr>
          <p:cxnSp>
            <p:nvCxnSpPr>
              <p:cNvPr id="226" name="Google Shape;226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27" name="Google Shape;227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28" name="Google Shape;228;p14"/>
            <p:cNvGrpSpPr/>
            <p:nvPr/>
          </p:nvGrpSpPr>
          <p:grpSpPr>
            <a:xfrm>
              <a:off x="450000" y="6875982"/>
              <a:ext cx="6660600" cy="186907"/>
              <a:chOff x="450000" y="4158425"/>
              <a:chExt cx="6660600" cy="186907"/>
            </a:xfrm>
          </p:grpSpPr>
          <p:cxnSp>
            <p:nvCxnSpPr>
              <p:cNvPr id="229" name="Google Shape;229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30" name="Google Shape;230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31" name="Google Shape;231;p14"/>
            <p:cNvGrpSpPr/>
            <p:nvPr/>
          </p:nvGrpSpPr>
          <p:grpSpPr>
            <a:xfrm>
              <a:off x="450000" y="7147738"/>
              <a:ext cx="6660600" cy="186907"/>
              <a:chOff x="450000" y="4158425"/>
              <a:chExt cx="6660600" cy="186907"/>
            </a:xfrm>
          </p:grpSpPr>
          <p:cxnSp>
            <p:nvCxnSpPr>
              <p:cNvPr id="232" name="Google Shape;232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33" name="Google Shape;233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34" name="Google Shape;234;p14"/>
            <p:cNvGrpSpPr/>
            <p:nvPr/>
          </p:nvGrpSpPr>
          <p:grpSpPr>
            <a:xfrm>
              <a:off x="450000" y="7419493"/>
              <a:ext cx="6660600" cy="186907"/>
              <a:chOff x="450000" y="4158425"/>
              <a:chExt cx="6660600" cy="186907"/>
            </a:xfrm>
          </p:grpSpPr>
          <p:cxnSp>
            <p:nvCxnSpPr>
              <p:cNvPr id="235" name="Google Shape;235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36" name="Google Shape;236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37" name="Google Shape;237;p14"/>
            <p:cNvGrpSpPr/>
            <p:nvPr/>
          </p:nvGrpSpPr>
          <p:grpSpPr>
            <a:xfrm>
              <a:off x="450000" y="7691249"/>
              <a:ext cx="6660600" cy="186907"/>
              <a:chOff x="450000" y="4158425"/>
              <a:chExt cx="6660600" cy="186907"/>
            </a:xfrm>
          </p:grpSpPr>
          <p:cxnSp>
            <p:nvCxnSpPr>
              <p:cNvPr id="238" name="Google Shape;238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39" name="Google Shape;239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40" name="Google Shape;240;p14"/>
            <p:cNvGrpSpPr/>
            <p:nvPr/>
          </p:nvGrpSpPr>
          <p:grpSpPr>
            <a:xfrm>
              <a:off x="450000" y="7963005"/>
              <a:ext cx="6660600" cy="186907"/>
              <a:chOff x="450000" y="4158425"/>
              <a:chExt cx="6660600" cy="186907"/>
            </a:xfrm>
          </p:grpSpPr>
          <p:cxnSp>
            <p:nvCxnSpPr>
              <p:cNvPr id="241" name="Google Shape;241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42" name="Google Shape;242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43" name="Google Shape;243;p14"/>
            <p:cNvGrpSpPr/>
            <p:nvPr/>
          </p:nvGrpSpPr>
          <p:grpSpPr>
            <a:xfrm>
              <a:off x="450000" y="8234760"/>
              <a:ext cx="6660600" cy="186907"/>
              <a:chOff x="450000" y="4158425"/>
              <a:chExt cx="6660600" cy="186907"/>
            </a:xfrm>
          </p:grpSpPr>
          <p:cxnSp>
            <p:nvCxnSpPr>
              <p:cNvPr id="244" name="Google Shape;244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45" name="Google Shape;245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46" name="Google Shape;246;p14"/>
            <p:cNvGrpSpPr/>
            <p:nvPr/>
          </p:nvGrpSpPr>
          <p:grpSpPr>
            <a:xfrm>
              <a:off x="450000" y="8506516"/>
              <a:ext cx="6660600" cy="186907"/>
              <a:chOff x="450000" y="4158425"/>
              <a:chExt cx="6660600" cy="186907"/>
            </a:xfrm>
          </p:grpSpPr>
          <p:cxnSp>
            <p:nvCxnSpPr>
              <p:cNvPr id="247" name="Google Shape;247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48" name="Google Shape;248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49" name="Google Shape;249;p14"/>
            <p:cNvGrpSpPr/>
            <p:nvPr/>
          </p:nvGrpSpPr>
          <p:grpSpPr>
            <a:xfrm>
              <a:off x="450000" y="8778272"/>
              <a:ext cx="6660600" cy="186907"/>
              <a:chOff x="450000" y="4158425"/>
              <a:chExt cx="6660600" cy="186907"/>
            </a:xfrm>
          </p:grpSpPr>
          <p:cxnSp>
            <p:nvCxnSpPr>
              <p:cNvPr id="250" name="Google Shape;250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51" name="Google Shape;251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52" name="Google Shape;252;p14"/>
            <p:cNvGrpSpPr/>
            <p:nvPr/>
          </p:nvGrpSpPr>
          <p:grpSpPr>
            <a:xfrm>
              <a:off x="450000" y="9050027"/>
              <a:ext cx="6660600" cy="186907"/>
              <a:chOff x="450000" y="4158425"/>
              <a:chExt cx="6660600" cy="186907"/>
            </a:xfrm>
          </p:grpSpPr>
          <p:cxnSp>
            <p:nvCxnSpPr>
              <p:cNvPr id="253" name="Google Shape;253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54" name="Google Shape;254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55" name="Google Shape;255;p14"/>
            <p:cNvGrpSpPr/>
            <p:nvPr/>
          </p:nvGrpSpPr>
          <p:grpSpPr>
            <a:xfrm>
              <a:off x="450000" y="9321783"/>
              <a:ext cx="6660600" cy="186907"/>
              <a:chOff x="450000" y="4158425"/>
              <a:chExt cx="6660600" cy="186907"/>
            </a:xfrm>
          </p:grpSpPr>
          <p:cxnSp>
            <p:nvCxnSpPr>
              <p:cNvPr id="256" name="Google Shape;256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57" name="Google Shape;257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58" name="Google Shape;258;p14"/>
            <p:cNvGrpSpPr/>
            <p:nvPr/>
          </p:nvGrpSpPr>
          <p:grpSpPr>
            <a:xfrm>
              <a:off x="450000" y="9593539"/>
              <a:ext cx="6660600" cy="186907"/>
              <a:chOff x="450000" y="4158425"/>
              <a:chExt cx="6660600" cy="186907"/>
            </a:xfrm>
          </p:grpSpPr>
          <p:cxnSp>
            <p:nvCxnSpPr>
              <p:cNvPr id="259" name="Google Shape;259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60" name="Google Shape;260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61" name="Google Shape;261;p14"/>
            <p:cNvGrpSpPr/>
            <p:nvPr/>
          </p:nvGrpSpPr>
          <p:grpSpPr>
            <a:xfrm>
              <a:off x="450000" y="9865294"/>
              <a:ext cx="6660600" cy="186907"/>
              <a:chOff x="450000" y="4158425"/>
              <a:chExt cx="6660600" cy="186907"/>
            </a:xfrm>
          </p:grpSpPr>
          <p:cxnSp>
            <p:nvCxnSpPr>
              <p:cNvPr id="262" name="Google Shape;262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63" name="Google Shape;263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  <p:grpSp>
          <p:nvGrpSpPr>
            <p:cNvPr id="264" name="Google Shape;264;p14"/>
            <p:cNvGrpSpPr/>
            <p:nvPr/>
          </p:nvGrpSpPr>
          <p:grpSpPr>
            <a:xfrm>
              <a:off x="450000" y="10137050"/>
              <a:ext cx="6660600" cy="186907"/>
              <a:chOff x="450000" y="4158425"/>
              <a:chExt cx="6660600" cy="186907"/>
            </a:xfrm>
          </p:grpSpPr>
          <p:cxnSp>
            <p:nvCxnSpPr>
              <p:cNvPr id="265" name="Google Shape;265;p14"/>
              <p:cNvCxnSpPr/>
              <p:nvPr/>
            </p:nvCxnSpPr>
            <p:spPr>
              <a:xfrm rot="10800000">
                <a:off x="450091" y="4345332"/>
                <a:ext cx="6653400" cy="0"/>
              </a:xfrm>
              <a:prstGeom prst="straightConnector1">
                <a:avLst/>
              </a:prstGeom>
              <a:noFill/>
              <a:ln cap="flat" cmpd="sng" w="9525">
                <a:solidFill>
                  <a:srgbClr val="B3B5B8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sp>
            <p:nvSpPr>
              <p:cNvPr id="266" name="Google Shape;266;p14"/>
              <p:cNvSpPr txBox="1"/>
              <p:nvPr/>
            </p:nvSpPr>
            <p:spPr>
              <a:xfrm>
                <a:off x="450000" y="4158425"/>
                <a:ext cx="6660600" cy="1692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sz="1100">
                  <a:solidFill>
                    <a:srgbClr val="231F20"/>
                  </a:solidFill>
                  <a:latin typeface="Rubik"/>
                  <a:ea typeface="Rubik"/>
                  <a:cs typeface="Rubik"/>
                  <a:sym typeface="Rubik"/>
                </a:endParaRPr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