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Outfit"/>
      <p:regular r:id="rId7"/>
      <p:bold r:id="rId8"/>
    </p:embeddedFont>
    <p:embeddedFont>
      <p:font typeface="Nanum Myeongjo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4">
          <p15:clr>
            <a:srgbClr val="747775"/>
          </p15:clr>
        </p15:guide>
        <p15:guide id="2" pos="659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"/>
        <p:guide pos="659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NanumMyeongjo-bold.fntdata"/><Relationship Id="rId9" Type="http://schemas.openxmlformats.org/officeDocument/2006/relationships/font" Target="fonts/NanumMyeongj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utfit-regular.fntdata"/><Relationship Id="rId8" Type="http://schemas.openxmlformats.org/officeDocument/2006/relationships/font" Target="fonts/Outfi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gradi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" y="0"/>
            <a:ext cx="10691999" cy="7560001"/>
          </a:xfrm>
          <a:prstGeom prst="rect">
            <a:avLst/>
          </a:prstGeom>
          <a:solidFill>
            <a:srgbClr val="FFFFF9"/>
          </a:solidFill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28600" y="1327300"/>
            <a:ext cx="10234800" cy="6022800"/>
            <a:chOff x="228600" y="1327300"/>
            <a:chExt cx="10234800" cy="6022800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228600" y="1334875"/>
              <a:ext cx="102348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228600" y="4449001"/>
              <a:ext cx="102348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2723300" y="1327300"/>
              <a:ext cx="0" cy="6022800"/>
            </a:xfrm>
            <a:prstGeom prst="straightConnector1">
              <a:avLst/>
            </a:prstGeom>
            <a:noFill/>
            <a:ln cap="flat" cmpd="sng" w="19050">
              <a:solidFill>
                <a:srgbClr val="3333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5357088" y="1327300"/>
              <a:ext cx="0" cy="6022800"/>
            </a:xfrm>
            <a:prstGeom prst="straightConnector1">
              <a:avLst/>
            </a:prstGeom>
            <a:noFill/>
            <a:ln cap="flat" cmpd="sng" w="19050">
              <a:solidFill>
                <a:srgbClr val="3333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7990875" y="1327300"/>
              <a:ext cx="0" cy="6022800"/>
            </a:xfrm>
            <a:prstGeom prst="straightConnector1">
              <a:avLst/>
            </a:prstGeom>
            <a:noFill/>
            <a:ln cap="flat" cmpd="sng" w="19050">
              <a:solidFill>
                <a:srgbClr val="33333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1" name="Google Shape;61;p13"/>
          <p:cNvGrpSpPr/>
          <p:nvPr/>
        </p:nvGrpSpPr>
        <p:grpSpPr>
          <a:xfrm>
            <a:off x="166480" y="1481475"/>
            <a:ext cx="2417120" cy="2735250"/>
            <a:chOff x="166480" y="1481475"/>
            <a:chExt cx="2417120" cy="2735250"/>
          </a:xfrm>
        </p:grpSpPr>
        <p:cxnSp>
          <p:nvCxnSpPr>
            <p:cNvPr id="62" name="Google Shape;62;p13"/>
            <p:cNvCxnSpPr/>
            <p:nvPr/>
          </p:nvCxnSpPr>
          <p:spPr>
            <a:xfrm>
              <a:off x="901400" y="155670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901400" y="17890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901400" y="2038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901400" y="22710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901400" y="25324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901400" y="2764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901400" y="30144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228600" y="32468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228600" y="350235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228600" y="373467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228600" y="39844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228600" y="421672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" name="Google Shape;74;p13"/>
            <p:cNvSpPr txBox="1"/>
            <p:nvPr/>
          </p:nvSpPr>
          <p:spPr>
            <a:xfrm>
              <a:off x="166480" y="1481475"/>
              <a:ext cx="644700" cy="16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M</a:t>
              </a:r>
              <a:b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</a:b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O</a:t>
              </a:r>
              <a:b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</a:b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N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2793076" y="1481475"/>
            <a:ext cx="2417120" cy="2735250"/>
            <a:chOff x="166480" y="1481475"/>
            <a:chExt cx="2417120" cy="2735250"/>
          </a:xfrm>
        </p:grpSpPr>
        <p:cxnSp>
          <p:nvCxnSpPr>
            <p:cNvPr id="76" name="Google Shape;76;p13"/>
            <p:cNvCxnSpPr/>
            <p:nvPr/>
          </p:nvCxnSpPr>
          <p:spPr>
            <a:xfrm>
              <a:off x="901400" y="155670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901400" y="17890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901400" y="2038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901400" y="22710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901400" y="25324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901400" y="2764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901400" y="30144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228600" y="32468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228600" y="350235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228600" y="373467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228600" y="39844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228600" y="421672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8" name="Google Shape;88;p13"/>
            <p:cNvSpPr txBox="1"/>
            <p:nvPr/>
          </p:nvSpPr>
          <p:spPr>
            <a:xfrm>
              <a:off x="166480" y="1481475"/>
              <a:ext cx="644700" cy="16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TUE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5419672" y="1481475"/>
            <a:ext cx="2417120" cy="2735250"/>
            <a:chOff x="166480" y="1481475"/>
            <a:chExt cx="2417120" cy="2735250"/>
          </a:xfrm>
        </p:grpSpPr>
        <p:cxnSp>
          <p:nvCxnSpPr>
            <p:cNvPr id="90" name="Google Shape;90;p13"/>
            <p:cNvCxnSpPr/>
            <p:nvPr/>
          </p:nvCxnSpPr>
          <p:spPr>
            <a:xfrm>
              <a:off x="901400" y="155670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901400" y="17890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901400" y="2038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901400" y="22710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901400" y="25324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901400" y="2764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901400" y="30144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228600" y="32468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228600" y="350235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228600" y="373467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228600" y="39844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228600" y="421672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2" name="Google Shape;102;p13"/>
            <p:cNvSpPr txBox="1"/>
            <p:nvPr/>
          </p:nvSpPr>
          <p:spPr>
            <a:xfrm>
              <a:off x="166480" y="1481475"/>
              <a:ext cx="644700" cy="16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W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E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D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8046268" y="1481475"/>
            <a:ext cx="2417120" cy="2735250"/>
            <a:chOff x="166480" y="1481475"/>
            <a:chExt cx="2417120" cy="2735250"/>
          </a:xfrm>
        </p:grpSpPr>
        <p:cxnSp>
          <p:nvCxnSpPr>
            <p:cNvPr id="104" name="Google Shape;104;p13"/>
            <p:cNvCxnSpPr/>
            <p:nvPr/>
          </p:nvCxnSpPr>
          <p:spPr>
            <a:xfrm>
              <a:off x="901400" y="155670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901400" y="17890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901400" y="2038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901400" y="22710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901400" y="25324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901400" y="2764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901400" y="30144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228600" y="32468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228600" y="350235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228600" y="373467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228600" y="39844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228600" y="421672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6" name="Google Shape;116;p13"/>
            <p:cNvSpPr txBox="1"/>
            <p:nvPr/>
          </p:nvSpPr>
          <p:spPr>
            <a:xfrm>
              <a:off x="166480" y="1481475"/>
              <a:ext cx="644700" cy="16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T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H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U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166480" y="4614785"/>
            <a:ext cx="2417120" cy="2735250"/>
            <a:chOff x="166480" y="1481475"/>
            <a:chExt cx="2417120" cy="2735250"/>
          </a:xfrm>
        </p:grpSpPr>
        <p:cxnSp>
          <p:nvCxnSpPr>
            <p:cNvPr id="118" name="Google Shape;118;p13"/>
            <p:cNvCxnSpPr/>
            <p:nvPr/>
          </p:nvCxnSpPr>
          <p:spPr>
            <a:xfrm>
              <a:off x="901400" y="155670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901400" y="17890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>
              <a:off x="901400" y="2038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3"/>
            <p:cNvCxnSpPr/>
            <p:nvPr/>
          </p:nvCxnSpPr>
          <p:spPr>
            <a:xfrm>
              <a:off x="901400" y="22710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13"/>
            <p:cNvCxnSpPr/>
            <p:nvPr/>
          </p:nvCxnSpPr>
          <p:spPr>
            <a:xfrm>
              <a:off x="901400" y="25324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901400" y="2764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3"/>
            <p:cNvCxnSpPr/>
            <p:nvPr/>
          </p:nvCxnSpPr>
          <p:spPr>
            <a:xfrm>
              <a:off x="901400" y="30144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3"/>
            <p:cNvCxnSpPr/>
            <p:nvPr/>
          </p:nvCxnSpPr>
          <p:spPr>
            <a:xfrm>
              <a:off x="228600" y="32468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>
              <a:off x="228600" y="350235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3"/>
            <p:cNvCxnSpPr/>
            <p:nvPr/>
          </p:nvCxnSpPr>
          <p:spPr>
            <a:xfrm>
              <a:off x="228600" y="373467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3"/>
            <p:cNvCxnSpPr/>
            <p:nvPr/>
          </p:nvCxnSpPr>
          <p:spPr>
            <a:xfrm>
              <a:off x="228600" y="39844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3"/>
            <p:cNvCxnSpPr/>
            <p:nvPr/>
          </p:nvCxnSpPr>
          <p:spPr>
            <a:xfrm>
              <a:off x="228600" y="421672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0" name="Google Shape;130;p13"/>
            <p:cNvSpPr txBox="1"/>
            <p:nvPr/>
          </p:nvSpPr>
          <p:spPr>
            <a:xfrm>
              <a:off x="166480" y="1481475"/>
              <a:ext cx="644700" cy="16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F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R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I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2813755" y="4614785"/>
            <a:ext cx="2417120" cy="2735250"/>
            <a:chOff x="166480" y="1481475"/>
            <a:chExt cx="2417120" cy="2735250"/>
          </a:xfrm>
        </p:grpSpPr>
        <p:cxnSp>
          <p:nvCxnSpPr>
            <p:cNvPr id="132" name="Google Shape;132;p13"/>
            <p:cNvCxnSpPr/>
            <p:nvPr/>
          </p:nvCxnSpPr>
          <p:spPr>
            <a:xfrm>
              <a:off x="901400" y="155670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3"/>
            <p:cNvCxnSpPr/>
            <p:nvPr/>
          </p:nvCxnSpPr>
          <p:spPr>
            <a:xfrm>
              <a:off x="901400" y="17890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3"/>
            <p:cNvCxnSpPr/>
            <p:nvPr/>
          </p:nvCxnSpPr>
          <p:spPr>
            <a:xfrm>
              <a:off x="901400" y="2038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3"/>
            <p:cNvCxnSpPr/>
            <p:nvPr/>
          </p:nvCxnSpPr>
          <p:spPr>
            <a:xfrm>
              <a:off x="901400" y="22710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13"/>
            <p:cNvCxnSpPr/>
            <p:nvPr/>
          </p:nvCxnSpPr>
          <p:spPr>
            <a:xfrm>
              <a:off x="901400" y="25324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3"/>
            <p:cNvCxnSpPr/>
            <p:nvPr/>
          </p:nvCxnSpPr>
          <p:spPr>
            <a:xfrm>
              <a:off x="901400" y="2764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3"/>
            <p:cNvCxnSpPr/>
            <p:nvPr/>
          </p:nvCxnSpPr>
          <p:spPr>
            <a:xfrm>
              <a:off x="901400" y="30144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13"/>
            <p:cNvCxnSpPr/>
            <p:nvPr/>
          </p:nvCxnSpPr>
          <p:spPr>
            <a:xfrm>
              <a:off x="228600" y="32468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13"/>
            <p:cNvCxnSpPr/>
            <p:nvPr/>
          </p:nvCxnSpPr>
          <p:spPr>
            <a:xfrm>
              <a:off x="228600" y="350235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13"/>
            <p:cNvCxnSpPr/>
            <p:nvPr/>
          </p:nvCxnSpPr>
          <p:spPr>
            <a:xfrm>
              <a:off x="228600" y="373467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13"/>
            <p:cNvCxnSpPr/>
            <p:nvPr/>
          </p:nvCxnSpPr>
          <p:spPr>
            <a:xfrm>
              <a:off x="228600" y="39844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13"/>
            <p:cNvCxnSpPr/>
            <p:nvPr/>
          </p:nvCxnSpPr>
          <p:spPr>
            <a:xfrm>
              <a:off x="228600" y="421672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4" name="Google Shape;144;p13"/>
            <p:cNvSpPr txBox="1"/>
            <p:nvPr/>
          </p:nvSpPr>
          <p:spPr>
            <a:xfrm>
              <a:off x="166480" y="1481475"/>
              <a:ext cx="644700" cy="16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S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A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T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5461030" y="4614785"/>
            <a:ext cx="2417120" cy="2735250"/>
            <a:chOff x="166480" y="1481475"/>
            <a:chExt cx="2417120" cy="2735250"/>
          </a:xfrm>
        </p:grpSpPr>
        <p:cxnSp>
          <p:nvCxnSpPr>
            <p:cNvPr id="146" name="Google Shape;146;p13"/>
            <p:cNvCxnSpPr/>
            <p:nvPr/>
          </p:nvCxnSpPr>
          <p:spPr>
            <a:xfrm>
              <a:off x="901400" y="155670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13"/>
            <p:cNvCxnSpPr/>
            <p:nvPr/>
          </p:nvCxnSpPr>
          <p:spPr>
            <a:xfrm>
              <a:off x="901400" y="17890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13"/>
            <p:cNvCxnSpPr/>
            <p:nvPr/>
          </p:nvCxnSpPr>
          <p:spPr>
            <a:xfrm>
              <a:off x="901400" y="2038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13"/>
            <p:cNvCxnSpPr/>
            <p:nvPr/>
          </p:nvCxnSpPr>
          <p:spPr>
            <a:xfrm>
              <a:off x="901400" y="22710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13"/>
            <p:cNvCxnSpPr/>
            <p:nvPr/>
          </p:nvCxnSpPr>
          <p:spPr>
            <a:xfrm>
              <a:off x="901400" y="253242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3"/>
            <p:cNvCxnSpPr/>
            <p:nvPr/>
          </p:nvCxnSpPr>
          <p:spPr>
            <a:xfrm>
              <a:off x="901400" y="2764750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Google Shape;152;p13"/>
            <p:cNvCxnSpPr/>
            <p:nvPr/>
          </p:nvCxnSpPr>
          <p:spPr>
            <a:xfrm>
              <a:off x="901400" y="3014475"/>
              <a:ext cx="1682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13"/>
            <p:cNvCxnSpPr/>
            <p:nvPr/>
          </p:nvCxnSpPr>
          <p:spPr>
            <a:xfrm>
              <a:off x="228600" y="32468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13"/>
            <p:cNvCxnSpPr/>
            <p:nvPr/>
          </p:nvCxnSpPr>
          <p:spPr>
            <a:xfrm>
              <a:off x="228600" y="350235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13"/>
            <p:cNvCxnSpPr/>
            <p:nvPr/>
          </p:nvCxnSpPr>
          <p:spPr>
            <a:xfrm>
              <a:off x="228600" y="373467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Google Shape;156;p13"/>
            <p:cNvCxnSpPr/>
            <p:nvPr/>
          </p:nvCxnSpPr>
          <p:spPr>
            <a:xfrm>
              <a:off x="228600" y="39844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Google Shape;157;p13"/>
            <p:cNvCxnSpPr/>
            <p:nvPr/>
          </p:nvCxnSpPr>
          <p:spPr>
            <a:xfrm>
              <a:off x="228600" y="421672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8" name="Google Shape;158;p13"/>
            <p:cNvSpPr txBox="1"/>
            <p:nvPr/>
          </p:nvSpPr>
          <p:spPr>
            <a:xfrm>
              <a:off x="166480" y="1481475"/>
              <a:ext cx="644700" cy="16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S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U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N</a:t>
              </a:r>
              <a:endParaRPr sz="40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159" name="Google Shape;159;p13"/>
          <p:cNvGrpSpPr/>
          <p:nvPr/>
        </p:nvGrpSpPr>
        <p:grpSpPr>
          <a:xfrm>
            <a:off x="8108305" y="4690000"/>
            <a:ext cx="2355082" cy="2660035"/>
            <a:chOff x="228518" y="1556690"/>
            <a:chExt cx="2355082" cy="2660035"/>
          </a:xfrm>
        </p:grpSpPr>
        <p:cxnSp>
          <p:nvCxnSpPr>
            <p:cNvPr id="160" name="Google Shape;160;p13"/>
            <p:cNvCxnSpPr/>
            <p:nvPr/>
          </p:nvCxnSpPr>
          <p:spPr>
            <a:xfrm>
              <a:off x="228518" y="155669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Google Shape;161;p13"/>
            <p:cNvCxnSpPr/>
            <p:nvPr/>
          </p:nvCxnSpPr>
          <p:spPr>
            <a:xfrm>
              <a:off x="228518" y="178901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13"/>
            <p:cNvCxnSpPr/>
            <p:nvPr/>
          </p:nvCxnSpPr>
          <p:spPr>
            <a:xfrm>
              <a:off x="228518" y="203874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13"/>
            <p:cNvCxnSpPr/>
            <p:nvPr/>
          </p:nvCxnSpPr>
          <p:spPr>
            <a:xfrm>
              <a:off x="228518" y="227106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13"/>
            <p:cNvCxnSpPr/>
            <p:nvPr/>
          </p:nvCxnSpPr>
          <p:spPr>
            <a:xfrm>
              <a:off x="228518" y="253241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13"/>
            <p:cNvCxnSpPr/>
            <p:nvPr/>
          </p:nvCxnSpPr>
          <p:spPr>
            <a:xfrm>
              <a:off x="228518" y="276474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13"/>
            <p:cNvCxnSpPr/>
            <p:nvPr/>
          </p:nvCxnSpPr>
          <p:spPr>
            <a:xfrm>
              <a:off x="228518" y="301446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13"/>
            <p:cNvCxnSpPr/>
            <p:nvPr/>
          </p:nvCxnSpPr>
          <p:spPr>
            <a:xfrm>
              <a:off x="228600" y="32468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13"/>
            <p:cNvCxnSpPr/>
            <p:nvPr/>
          </p:nvCxnSpPr>
          <p:spPr>
            <a:xfrm>
              <a:off x="228600" y="350235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13"/>
            <p:cNvCxnSpPr/>
            <p:nvPr/>
          </p:nvCxnSpPr>
          <p:spPr>
            <a:xfrm>
              <a:off x="228600" y="373467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13"/>
            <p:cNvCxnSpPr/>
            <p:nvPr/>
          </p:nvCxnSpPr>
          <p:spPr>
            <a:xfrm>
              <a:off x="228600" y="3984400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3"/>
            <p:cNvCxnSpPr/>
            <p:nvPr/>
          </p:nvCxnSpPr>
          <p:spPr>
            <a:xfrm>
              <a:off x="228600" y="4216725"/>
              <a:ext cx="2355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2" name="Google Shape;172;p13"/>
          <p:cNvGrpSpPr/>
          <p:nvPr/>
        </p:nvGrpSpPr>
        <p:grpSpPr>
          <a:xfrm>
            <a:off x="228600" y="252612"/>
            <a:ext cx="6680800" cy="846600"/>
            <a:chOff x="228600" y="252612"/>
            <a:chExt cx="6680800" cy="846600"/>
          </a:xfrm>
        </p:grpSpPr>
        <p:sp>
          <p:nvSpPr>
            <p:cNvPr id="173" name="Google Shape;173;p13"/>
            <p:cNvSpPr txBox="1"/>
            <p:nvPr/>
          </p:nvSpPr>
          <p:spPr>
            <a:xfrm>
              <a:off x="737150" y="252612"/>
              <a:ext cx="57462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300">
                  <a:solidFill>
                    <a:srgbClr val="333332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WEEKLY SCHEDULE</a:t>
              </a:r>
              <a:endParaRPr sz="4300">
                <a:solidFill>
                  <a:srgbClr val="333332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  <p:pic>
          <p:nvPicPr>
            <p:cNvPr id="174" name="Google Shape;174;p13" title="star 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600" y="523100"/>
              <a:ext cx="291875" cy="29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3" title="star 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17525" y="523100"/>
              <a:ext cx="291875" cy="290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13"/>
          <p:cNvGrpSpPr/>
          <p:nvPr/>
        </p:nvGrpSpPr>
        <p:grpSpPr>
          <a:xfrm>
            <a:off x="7909375" y="650649"/>
            <a:ext cx="2553900" cy="369300"/>
            <a:chOff x="7909375" y="650649"/>
            <a:chExt cx="2553900" cy="369300"/>
          </a:xfrm>
        </p:grpSpPr>
        <p:sp>
          <p:nvSpPr>
            <p:cNvPr id="177" name="Google Shape;177;p13"/>
            <p:cNvSpPr txBox="1"/>
            <p:nvPr/>
          </p:nvSpPr>
          <p:spPr>
            <a:xfrm>
              <a:off x="7909375" y="650649"/>
              <a:ext cx="255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333332"/>
                  </a:solidFill>
                  <a:latin typeface="Outfit"/>
                  <a:ea typeface="Outfit"/>
                  <a:cs typeface="Outfit"/>
                  <a:sym typeface="Outfit"/>
                </a:rPr>
                <a:t>Date</a:t>
              </a:r>
              <a:endParaRPr sz="1200">
                <a:solidFill>
                  <a:srgbClr val="33333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cxnSp>
          <p:nvCxnSpPr>
            <p:cNvPr id="178" name="Google Shape;178;p13"/>
            <p:cNvCxnSpPr/>
            <p:nvPr/>
          </p:nvCxnSpPr>
          <p:spPr>
            <a:xfrm>
              <a:off x="8294150" y="902050"/>
              <a:ext cx="2168400" cy="0"/>
            </a:xfrm>
            <a:prstGeom prst="straightConnector1">
              <a:avLst/>
            </a:prstGeom>
            <a:noFill/>
            <a:ln cap="flat" cmpd="sng" w="9525">
              <a:solidFill>
                <a:srgbClr val="33333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79" name="Google Shape;179;p13"/>
          <p:cNvCxnSpPr/>
          <p:nvPr/>
        </p:nvCxnSpPr>
        <p:spPr>
          <a:xfrm>
            <a:off x="228600" y="7354726"/>
            <a:ext cx="10234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