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Poppins"/>
      <p:regular r:id="rId6"/>
      <p:bold r:id="rId7"/>
      <p:italic r:id="rId8"/>
      <p:boldItalic r:id="rId9"/>
    </p:embeddedFont>
    <p:embeddedFont>
      <p:font typeface="Poppins Ligh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Light-bold.fntdata"/><Relationship Id="rId10" Type="http://schemas.openxmlformats.org/officeDocument/2006/relationships/font" Target="fonts/PoppinsLight-regular.fntdata"/><Relationship Id="rId13" Type="http://schemas.openxmlformats.org/officeDocument/2006/relationships/font" Target="fonts/PoppinsLight-boldItalic.fntdata"/><Relationship Id="rId12" Type="http://schemas.openxmlformats.org/officeDocument/2006/relationships/font" Target="fonts/PoppinsLigh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oppins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-regular.fntdata"/><Relationship Id="rId7" Type="http://schemas.openxmlformats.org/officeDocument/2006/relationships/font" Target="fonts/Poppins-bold.fntdata"/><Relationship Id="rId8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1550700"/>
            <a:ext cx="2636700" cy="9141300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1365825" y="409125"/>
            <a:ext cx="4828500" cy="846775"/>
            <a:chOff x="1365825" y="409125"/>
            <a:chExt cx="4828500" cy="846775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1365825" y="409125"/>
              <a:ext cx="48285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8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J A C K  R E Y N O L D S</a:t>
              </a:r>
              <a:endParaRPr b="1" sz="28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2332825" y="978700"/>
              <a:ext cx="28944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Retail Associate</a:t>
              </a:r>
              <a:endParaRPr sz="1800">
                <a:solidFill>
                  <a:srgbClr val="262626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cxnSp>
        <p:nvCxnSpPr>
          <p:cNvPr id="58" name="Google Shape;58;p13"/>
          <p:cNvCxnSpPr/>
          <p:nvPr/>
        </p:nvCxnSpPr>
        <p:spPr>
          <a:xfrm>
            <a:off x="725" y="1561225"/>
            <a:ext cx="7559700" cy="0"/>
          </a:xfrm>
          <a:prstGeom prst="straightConnector1">
            <a:avLst/>
          </a:prstGeom>
          <a:noFill/>
          <a:ln cap="flat" cmpd="sng" w="28575">
            <a:solidFill>
              <a:srgbClr val="2828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13"/>
          <p:cNvSpPr txBox="1"/>
          <p:nvPr/>
        </p:nvSpPr>
        <p:spPr>
          <a:xfrm>
            <a:off x="2958019" y="1841356"/>
            <a:ext cx="28944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rPr>
              <a:t>WORK EXPERIENCE</a:t>
            </a:r>
            <a:endParaRPr b="1" sz="1800">
              <a:solidFill>
                <a:srgbClr val="2626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60" name="Google Shape;60;p13"/>
          <p:cNvGrpSpPr/>
          <p:nvPr/>
        </p:nvGrpSpPr>
        <p:grpSpPr>
          <a:xfrm>
            <a:off x="2952026" y="2260700"/>
            <a:ext cx="4328522" cy="2005316"/>
            <a:chOff x="2952026" y="2260700"/>
            <a:chExt cx="4328522" cy="2005316"/>
          </a:xfrm>
        </p:grpSpPr>
        <p:grpSp>
          <p:nvGrpSpPr>
            <p:cNvPr id="61" name="Google Shape;61;p13"/>
            <p:cNvGrpSpPr/>
            <p:nvPr/>
          </p:nvGrpSpPr>
          <p:grpSpPr>
            <a:xfrm>
              <a:off x="2952026" y="2260700"/>
              <a:ext cx="4176123" cy="412450"/>
              <a:chOff x="2952026" y="2260700"/>
              <a:chExt cx="4176123" cy="412450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2952026" y="2260700"/>
                <a:ext cx="1656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200">
                    <a:solidFill>
                      <a:srgbClr val="262626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Retail Associate</a:t>
                </a:r>
                <a:endParaRPr b="1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4626749" y="2260700"/>
                <a:ext cx="2501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2019 - Present / Los Angeles, CA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2952026" y="2488350"/>
                <a:ext cx="1656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Sunny Trends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2970000" y="2946275"/>
              <a:ext cx="4310548" cy="1319741"/>
              <a:chOff x="2970000" y="2946275"/>
              <a:chExt cx="4310548" cy="1319741"/>
            </a:xfrm>
          </p:grpSpPr>
          <p:grpSp>
            <p:nvGrpSpPr>
              <p:cNvPr id="66" name="Google Shape;66;p13"/>
              <p:cNvGrpSpPr/>
              <p:nvPr/>
            </p:nvGrpSpPr>
            <p:grpSpPr>
              <a:xfrm>
                <a:off x="2970000" y="2946275"/>
                <a:ext cx="4310548" cy="397200"/>
                <a:chOff x="2970000" y="2946275"/>
                <a:chExt cx="4310548" cy="397200"/>
              </a:xfrm>
            </p:grpSpPr>
            <p:sp>
              <p:nvSpPr>
                <p:cNvPr id="67" name="Google Shape;67;p13"/>
                <p:cNvSpPr txBox="1"/>
                <p:nvPr/>
              </p:nvSpPr>
              <p:spPr>
                <a:xfrm>
                  <a:off x="3203548" y="2946275"/>
                  <a:ext cx="4077000" cy="39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1200">
                      <a:solidFill>
                        <a:srgbClr val="262626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Partnered with the store manager to optimize </a:t>
                  </a:r>
                  <a:endParaRPr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262626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product displays, resulting in a 15% increase in 2024.</a:t>
                  </a:r>
                  <a:endParaRPr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68" name="Google Shape;68;p13"/>
                <p:cNvSpPr/>
                <p:nvPr/>
              </p:nvSpPr>
              <p:spPr>
                <a:xfrm>
                  <a:off x="2970000" y="3006625"/>
                  <a:ext cx="59400" cy="594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8282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69" name="Google Shape;69;p13"/>
              <p:cNvGrpSpPr/>
              <p:nvPr/>
            </p:nvGrpSpPr>
            <p:grpSpPr>
              <a:xfrm>
                <a:off x="2970000" y="3407545"/>
                <a:ext cx="4310548" cy="397200"/>
                <a:chOff x="2970000" y="2946275"/>
                <a:chExt cx="4310548" cy="397200"/>
              </a:xfrm>
            </p:grpSpPr>
            <p:sp>
              <p:nvSpPr>
                <p:cNvPr id="70" name="Google Shape;70;p13"/>
                <p:cNvSpPr txBox="1"/>
                <p:nvPr/>
              </p:nvSpPr>
              <p:spPr>
                <a:xfrm>
                  <a:off x="3203548" y="2946275"/>
                  <a:ext cx="4077000" cy="39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262626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Assisted an average of 50 customers daily, delivering personalized service and resolving issues.</a:t>
                  </a:r>
                  <a:endParaRPr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71" name="Google Shape;71;p13"/>
                <p:cNvSpPr/>
                <p:nvPr/>
              </p:nvSpPr>
              <p:spPr>
                <a:xfrm>
                  <a:off x="2970000" y="3006625"/>
                  <a:ext cx="59400" cy="594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8282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72" name="Google Shape;72;p13"/>
              <p:cNvGrpSpPr/>
              <p:nvPr/>
            </p:nvGrpSpPr>
            <p:grpSpPr>
              <a:xfrm>
                <a:off x="2970000" y="3868816"/>
                <a:ext cx="4310548" cy="397200"/>
                <a:chOff x="2970000" y="2946275"/>
                <a:chExt cx="4310548" cy="397200"/>
              </a:xfrm>
            </p:grpSpPr>
            <p:sp>
              <p:nvSpPr>
                <p:cNvPr id="73" name="Google Shape;73;p13"/>
                <p:cNvSpPr txBox="1"/>
                <p:nvPr/>
              </p:nvSpPr>
              <p:spPr>
                <a:xfrm>
                  <a:off x="3203548" y="2946275"/>
                  <a:ext cx="4077000" cy="39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262626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Represented the brand at local events, fostering brand loyalty and expanding the customer base.</a:t>
                  </a:r>
                  <a:endParaRPr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74" name="Google Shape;74;p13"/>
                <p:cNvSpPr/>
                <p:nvPr/>
              </p:nvSpPr>
              <p:spPr>
                <a:xfrm>
                  <a:off x="2970000" y="3006625"/>
                  <a:ext cx="59400" cy="594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8282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75" name="Google Shape;75;p13"/>
          <p:cNvGrpSpPr/>
          <p:nvPr/>
        </p:nvGrpSpPr>
        <p:grpSpPr>
          <a:xfrm>
            <a:off x="240175" y="1841350"/>
            <a:ext cx="2099825" cy="1299075"/>
            <a:chOff x="240175" y="1841350"/>
            <a:chExt cx="2099825" cy="1299075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240298" y="1841350"/>
              <a:ext cx="20997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CONTACT</a:t>
              </a:r>
              <a:endParaRPr b="1" sz="18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77" name="Google Shape;77;p13"/>
            <p:cNvGrpSpPr/>
            <p:nvPr/>
          </p:nvGrpSpPr>
          <p:grpSpPr>
            <a:xfrm>
              <a:off x="240175" y="2260700"/>
              <a:ext cx="2099825" cy="879725"/>
              <a:chOff x="240175" y="2260700"/>
              <a:chExt cx="2099825" cy="879725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240300" y="2260700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jack.reynolds@email.com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240175" y="2492342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+1 (123) 456-7890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240300" y="2723983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Los Angeles, CA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240175" y="2955625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LinkedIn/jack_reynolds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</p:grpSp>
      <p:grpSp>
        <p:nvGrpSpPr>
          <p:cNvPr id="82" name="Google Shape;82;p13"/>
          <p:cNvGrpSpPr/>
          <p:nvPr/>
        </p:nvGrpSpPr>
        <p:grpSpPr>
          <a:xfrm>
            <a:off x="2952026" y="4535211"/>
            <a:ext cx="4328522" cy="2429893"/>
            <a:chOff x="2952026" y="4535211"/>
            <a:chExt cx="4328522" cy="2429893"/>
          </a:xfrm>
        </p:grpSpPr>
        <p:grpSp>
          <p:nvGrpSpPr>
            <p:cNvPr id="83" name="Google Shape;83;p13"/>
            <p:cNvGrpSpPr/>
            <p:nvPr/>
          </p:nvGrpSpPr>
          <p:grpSpPr>
            <a:xfrm>
              <a:off x="2952026" y="4535211"/>
              <a:ext cx="4176123" cy="412450"/>
              <a:chOff x="2952026" y="2260700"/>
              <a:chExt cx="4176123" cy="41245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2952026" y="2260700"/>
                <a:ext cx="1656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200">
                    <a:solidFill>
                      <a:srgbClr val="262626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Sales Associate</a:t>
                </a:r>
                <a:endParaRPr b="1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4626749" y="2260700"/>
                <a:ext cx="2501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2016 - 2019 / Los Angeles, CA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2952026" y="2488350"/>
                <a:ext cx="1656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MaxStyle Outlet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2970000" y="5220786"/>
              <a:ext cx="4310548" cy="397200"/>
              <a:chOff x="2970000" y="2946275"/>
              <a:chExt cx="4310548" cy="397200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3203548" y="2946275"/>
                <a:ext cx="4077000" cy="39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Achieved monthly sales goals consistently, surpassing targets by an average of 8%.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89" name="Google Shape;89;p13"/>
              <p:cNvSpPr/>
              <p:nvPr/>
            </p:nvSpPr>
            <p:spPr>
              <a:xfrm>
                <a:off x="2970000" y="3006625"/>
                <a:ext cx="59400" cy="59400"/>
              </a:xfrm>
              <a:prstGeom prst="ellipse">
                <a:avLst/>
              </a:prstGeom>
              <a:noFill/>
              <a:ln cap="flat" cmpd="sng" w="9525">
                <a:solidFill>
                  <a:srgbClr val="28282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0" name="Google Shape;90;p13"/>
            <p:cNvGrpSpPr/>
            <p:nvPr/>
          </p:nvGrpSpPr>
          <p:grpSpPr>
            <a:xfrm>
              <a:off x="2970000" y="5681945"/>
              <a:ext cx="4310548" cy="609600"/>
              <a:chOff x="2970000" y="2946275"/>
              <a:chExt cx="4310548" cy="609600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3203548" y="2946275"/>
                <a:ext cx="4077000" cy="60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Conducted inventory management, reducing discrepancies by 20% through accurate stock monitoring and reporting.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2970000" y="3006625"/>
                <a:ext cx="59400" cy="59400"/>
              </a:xfrm>
              <a:prstGeom prst="ellipse">
                <a:avLst/>
              </a:prstGeom>
              <a:noFill/>
              <a:ln cap="flat" cmpd="sng" w="9525">
                <a:solidFill>
                  <a:srgbClr val="28282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3" name="Google Shape;93;p13"/>
            <p:cNvGrpSpPr/>
            <p:nvPr/>
          </p:nvGrpSpPr>
          <p:grpSpPr>
            <a:xfrm>
              <a:off x="2970000" y="6355504"/>
              <a:ext cx="4310548" cy="609600"/>
              <a:chOff x="2970000" y="2946275"/>
              <a:chExt cx="4310548" cy="609600"/>
            </a:xfrm>
          </p:grpSpPr>
          <p:sp>
            <p:nvSpPr>
              <p:cNvPr id="94" name="Google Shape;94;p13"/>
              <p:cNvSpPr txBox="1"/>
              <p:nvPr/>
            </p:nvSpPr>
            <p:spPr>
              <a:xfrm>
                <a:off x="3203548" y="2946275"/>
                <a:ext cx="4077000" cy="60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Awarded 'Employee of the Month' three times for exceptional sales performance and customer satisfaction.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2970000" y="3006625"/>
                <a:ext cx="59400" cy="59400"/>
              </a:xfrm>
              <a:prstGeom prst="ellipse">
                <a:avLst/>
              </a:prstGeom>
              <a:noFill/>
              <a:ln cap="flat" cmpd="sng" w="9525">
                <a:solidFill>
                  <a:srgbClr val="28282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6" name="Google Shape;96;p13"/>
          <p:cNvGrpSpPr/>
          <p:nvPr/>
        </p:nvGrpSpPr>
        <p:grpSpPr>
          <a:xfrm>
            <a:off x="2952026" y="7277747"/>
            <a:ext cx="4328522" cy="2908703"/>
            <a:chOff x="2952026" y="7277747"/>
            <a:chExt cx="4328522" cy="2908703"/>
          </a:xfrm>
        </p:grpSpPr>
        <p:grpSp>
          <p:nvGrpSpPr>
            <p:cNvPr id="97" name="Google Shape;97;p13"/>
            <p:cNvGrpSpPr/>
            <p:nvPr/>
          </p:nvGrpSpPr>
          <p:grpSpPr>
            <a:xfrm>
              <a:off x="2952026" y="7277747"/>
              <a:ext cx="4176123" cy="412450"/>
              <a:chOff x="2952026" y="2260700"/>
              <a:chExt cx="4176123" cy="412450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2952026" y="2260700"/>
                <a:ext cx="1656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200">
                    <a:solidFill>
                      <a:srgbClr val="262626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Server </a:t>
                </a:r>
                <a:endParaRPr b="1" sz="12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4626749" y="2260700"/>
                <a:ext cx="2501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2014 - 2016 / Los Angeles, CA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00" name="Google Shape;100;p13"/>
              <p:cNvSpPr txBox="1"/>
              <p:nvPr/>
            </p:nvSpPr>
            <p:spPr>
              <a:xfrm>
                <a:off x="2952026" y="2488350"/>
                <a:ext cx="1656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Cozy Bites Café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  <p:grpSp>
          <p:nvGrpSpPr>
            <p:cNvPr id="101" name="Google Shape;101;p13"/>
            <p:cNvGrpSpPr/>
            <p:nvPr/>
          </p:nvGrpSpPr>
          <p:grpSpPr>
            <a:xfrm>
              <a:off x="2970000" y="7963322"/>
              <a:ext cx="4310548" cy="2223128"/>
              <a:chOff x="2970000" y="7963322"/>
              <a:chExt cx="4310548" cy="2223128"/>
            </a:xfrm>
          </p:grpSpPr>
          <p:grpSp>
            <p:nvGrpSpPr>
              <p:cNvPr id="102" name="Google Shape;102;p13"/>
              <p:cNvGrpSpPr/>
              <p:nvPr/>
            </p:nvGrpSpPr>
            <p:grpSpPr>
              <a:xfrm>
                <a:off x="2970000" y="7963322"/>
                <a:ext cx="4310548" cy="397200"/>
                <a:chOff x="2970000" y="2946275"/>
                <a:chExt cx="4310548" cy="397200"/>
              </a:xfrm>
            </p:grpSpPr>
            <p:sp>
              <p:nvSpPr>
                <p:cNvPr id="103" name="Google Shape;103;p13"/>
                <p:cNvSpPr txBox="1"/>
                <p:nvPr/>
              </p:nvSpPr>
              <p:spPr>
                <a:xfrm>
                  <a:off x="3203548" y="2946275"/>
                  <a:ext cx="4077000" cy="39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262626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Boosted revenue by 12% through upselling daily specials and drink pairings to customers.</a:t>
                  </a:r>
                  <a:endParaRPr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104" name="Google Shape;104;p13"/>
                <p:cNvSpPr/>
                <p:nvPr/>
              </p:nvSpPr>
              <p:spPr>
                <a:xfrm>
                  <a:off x="2970000" y="3006625"/>
                  <a:ext cx="59400" cy="594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8282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5" name="Google Shape;105;p13"/>
              <p:cNvGrpSpPr/>
              <p:nvPr/>
            </p:nvGrpSpPr>
            <p:grpSpPr>
              <a:xfrm>
                <a:off x="2970000" y="8430365"/>
                <a:ext cx="4310548" cy="609600"/>
                <a:chOff x="2970000" y="2946275"/>
                <a:chExt cx="4310548" cy="609600"/>
              </a:xfrm>
            </p:grpSpPr>
            <p:sp>
              <p:nvSpPr>
                <p:cNvPr id="106" name="Google Shape;106;p13"/>
                <p:cNvSpPr txBox="1"/>
                <p:nvPr/>
              </p:nvSpPr>
              <p:spPr>
                <a:xfrm>
                  <a:off x="3203548" y="2946275"/>
                  <a:ext cx="4077000" cy="609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262626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Managed a fast-paced section of the café, serving </a:t>
                  </a:r>
                  <a:endParaRPr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262626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over 300 guests per week while maintaining quality </a:t>
                  </a:r>
                  <a:endParaRPr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262626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service</a:t>
                  </a:r>
                  <a:endParaRPr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107" name="Google Shape;107;p13"/>
                <p:cNvSpPr/>
                <p:nvPr/>
              </p:nvSpPr>
              <p:spPr>
                <a:xfrm>
                  <a:off x="2970000" y="3006625"/>
                  <a:ext cx="59400" cy="594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8282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8" name="Google Shape;108;p13"/>
              <p:cNvGrpSpPr/>
              <p:nvPr/>
            </p:nvGrpSpPr>
            <p:grpSpPr>
              <a:xfrm>
                <a:off x="2970000" y="9109807"/>
                <a:ext cx="4310548" cy="397200"/>
                <a:chOff x="2970000" y="2946275"/>
                <a:chExt cx="4310548" cy="397200"/>
              </a:xfrm>
            </p:grpSpPr>
            <p:sp>
              <p:nvSpPr>
                <p:cNvPr id="109" name="Google Shape;109;p13"/>
                <p:cNvSpPr txBox="1"/>
                <p:nvPr/>
              </p:nvSpPr>
              <p:spPr>
                <a:xfrm>
                  <a:off x="3203548" y="2946275"/>
                  <a:ext cx="4077000" cy="39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262626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Handled special dietary requests, ensuring a pleasant and personalized dining experience for all guests.</a:t>
                  </a:r>
                  <a:endParaRPr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110" name="Google Shape;110;p13"/>
                <p:cNvSpPr/>
                <p:nvPr/>
              </p:nvSpPr>
              <p:spPr>
                <a:xfrm>
                  <a:off x="2970000" y="3006625"/>
                  <a:ext cx="59400" cy="594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8282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11" name="Google Shape;111;p13"/>
              <p:cNvGrpSpPr/>
              <p:nvPr/>
            </p:nvGrpSpPr>
            <p:grpSpPr>
              <a:xfrm>
                <a:off x="2970000" y="9576850"/>
                <a:ext cx="4310548" cy="609600"/>
                <a:chOff x="2970000" y="2946275"/>
                <a:chExt cx="4310548" cy="609600"/>
              </a:xfrm>
            </p:grpSpPr>
            <p:sp>
              <p:nvSpPr>
                <p:cNvPr id="112" name="Google Shape;112;p13"/>
                <p:cNvSpPr txBox="1"/>
                <p:nvPr/>
              </p:nvSpPr>
              <p:spPr>
                <a:xfrm>
                  <a:off x="3203548" y="2946275"/>
                  <a:ext cx="4077000" cy="609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262626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Worked collaboratively with the kitchen and waitstaff teams to improve table turnaround time and enhance customer satisfaction.</a:t>
                  </a:r>
                  <a:endParaRPr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113" name="Google Shape;113;p13"/>
                <p:cNvSpPr/>
                <p:nvPr/>
              </p:nvSpPr>
              <p:spPr>
                <a:xfrm>
                  <a:off x="2970000" y="3006625"/>
                  <a:ext cx="59400" cy="594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8282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114" name="Google Shape;114;p13"/>
          <p:cNvGrpSpPr/>
          <p:nvPr/>
        </p:nvGrpSpPr>
        <p:grpSpPr>
          <a:xfrm>
            <a:off x="240175" y="3572607"/>
            <a:ext cx="2099825" cy="1299075"/>
            <a:chOff x="240175" y="1841350"/>
            <a:chExt cx="2099825" cy="1299075"/>
          </a:xfrm>
        </p:grpSpPr>
        <p:sp>
          <p:nvSpPr>
            <p:cNvPr id="115" name="Google Shape;115;p13"/>
            <p:cNvSpPr txBox="1"/>
            <p:nvPr/>
          </p:nvSpPr>
          <p:spPr>
            <a:xfrm>
              <a:off x="240298" y="1841350"/>
              <a:ext cx="20997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EDUCATION</a:t>
              </a:r>
              <a:endParaRPr b="1" sz="18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16" name="Google Shape;116;p13"/>
            <p:cNvGrpSpPr/>
            <p:nvPr/>
          </p:nvGrpSpPr>
          <p:grpSpPr>
            <a:xfrm>
              <a:off x="240175" y="2260700"/>
              <a:ext cx="2099825" cy="879725"/>
              <a:chOff x="240175" y="2260700"/>
              <a:chExt cx="2099825" cy="879725"/>
            </a:xfrm>
          </p:grpSpPr>
          <p:sp>
            <p:nvSpPr>
              <p:cNvPr id="117" name="Google Shape;117;p13"/>
              <p:cNvSpPr txBox="1"/>
              <p:nvPr/>
            </p:nvSpPr>
            <p:spPr>
              <a:xfrm>
                <a:off x="240300" y="2260700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High School Diploma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240175" y="2492342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Los Angeles High School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240300" y="2723983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2010 - 2014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240175" y="2955625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Los Angeles, CA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</p:grpSp>
      <p:grpSp>
        <p:nvGrpSpPr>
          <p:cNvPr id="121" name="Google Shape;121;p13"/>
          <p:cNvGrpSpPr/>
          <p:nvPr/>
        </p:nvGrpSpPr>
        <p:grpSpPr>
          <a:xfrm>
            <a:off x="240175" y="5351781"/>
            <a:ext cx="2099825" cy="1762333"/>
            <a:chOff x="240175" y="5351781"/>
            <a:chExt cx="2099825" cy="1762333"/>
          </a:xfrm>
        </p:grpSpPr>
        <p:sp>
          <p:nvSpPr>
            <p:cNvPr id="122" name="Google Shape;122;p13"/>
            <p:cNvSpPr txBox="1"/>
            <p:nvPr/>
          </p:nvSpPr>
          <p:spPr>
            <a:xfrm>
              <a:off x="240298" y="5351781"/>
              <a:ext cx="20997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rgbClr val="262626"/>
                  </a:solidFill>
                  <a:latin typeface="Poppins"/>
                  <a:ea typeface="Poppins"/>
                  <a:cs typeface="Poppins"/>
                  <a:sym typeface="Poppins"/>
                </a:rPr>
                <a:t>SKILLS</a:t>
              </a:r>
              <a:endParaRPr b="1" sz="1800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23" name="Google Shape;123;p13"/>
            <p:cNvGrpSpPr/>
            <p:nvPr/>
          </p:nvGrpSpPr>
          <p:grpSpPr>
            <a:xfrm>
              <a:off x="240175" y="5771131"/>
              <a:ext cx="2099825" cy="879725"/>
              <a:chOff x="240175" y="2260700"/>
              <a:chExt cx="2099825" cy="879725"/>
            </a:xfrm>
          </p:grpSpPr>
          <p:sp>
            <p:nvSpPr>
              <p:cNvPr id="124" name="Google Shape;124;p13"/>
              <p:cNvSpPr txBox="1"/>
              <p:nvPr/>
            </p:nvSpPr>
            <p:spPr>
              <a:xfrm>
                <a:off x="240300" y="2260700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Customer Service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240175" y="2492342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Communication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240300" y="2723983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Problem-Solving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240175" y="2955625"/>
                <a:ext cx="2099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262626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Teamwork</a:t>
                </a:r>
                <a:endParaRPr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  <p:sp>
          <p:nvSpPr>
            <p:cNvPr id="128" name="Google Shape;128;p13"/>
            <p:cNvSpPr txBox="1"/>
            <p:nvPr/>
          </p:nvSpPr>
          <p:spPr>
            <a:xfrm>
              <a:off x="240175" y="6697673"/>
              <a:ext cx="2099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Time Management</a:t>
              </a:r>
              <a:endParaRPr sz="1200">
                <a:solidFill>
                  <a:srgbClr val="262626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240300" y="6929314"/>
              <a:ext cx="2099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262626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 Sales</a:t>
              </a:r>
              <a:endParaRPr sz="1200">
                <a:solidFill>
                  <a:srgbClr val="262626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