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Lato"/>
      <p:regular r:id="rId25"/>
      <p:bold r:id="rId26"/>
      <p:italic r:id="rId27"/>
      <p:boldItalic r:id="rId28"/>
    </p:embeddedFont>
    <p:embeddedFont>
      <p:font typeface="Lato Light"/>
      <p:regular r:id="rId29"/>
      <p:bold r:id="rId30"/>
      <p:italic r:id="rId31"/>
      <p:boldItalic r:id="rId32"/>
    </p:embeddedFont>
    <p:embeddedFont>
      <p:font typeface="Lato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Ligh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Light-italic.fntdata"/><Relationship Id="rId30" Type="http://schemas.openxmlformats.org/officeDocument/2006/relationships/font" Target="fonts/LatoLight-bold.fntdata"/><Relationship Id="rId11" Type="http://schemas.openxmlformats.org/officeDocument/2006/relationships/slide" Target="slides/slide7.xml"/><Relationship Id="rId33" Type="http://schemas.openxmlformats.org/officeDocument/2006/relationships/font" Target="fonts/LatoBlack-bold.fntdata"/><Relationship Id="rId10" Type="http://schemas.openxmlformats.org/officeDocument/2006/relationships/slide" Target="slides/slide6.xml"/><Relationship Id="rId32" Type="http://schemas.openxmlformats.org/officeDocument/2006/relationships/font" Target="fonts/LatoLight-boldItalic.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LatoBlack-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126d14d57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126d14d57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126d14d57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126d14d57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126d14d57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126d14d57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126d14d579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126d14d579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126d14d579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126d14d579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126d14d579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126d14d579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126d14d579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126d14d579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126d14d579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126d14d579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126d14d579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126d14d579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126d14d579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126d14d579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1261ee518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1261ee518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126d14d579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126d14d579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261ee518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261ee518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261ee518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1261ee518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1261ee5184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1261ee5184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1261ee5184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1261ee5184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1261ee5184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1261ee5184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1261ee5184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1261ee518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26d14d5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126d14d5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31.png"/><Relationship Id="rId7" Type="http://schemas.openxmlformats.org/officeDocument/2006/relationships/image" Target="../media/image24.pn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42.png"/><Relationship Id="rId6" Type="http://schemas.openxmlformats.org/officeDocument/2006/relationships/image" Target="../media/image51.png"/><Relationship Id="rId7" Type="http://schemas.openxmlformats.org/officeDocument/2006/relationships/image" Target="../media/image35.png"/><Relationship Id="rId8"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99" l="209" r="199" t="209"/>
          <a:stretch/>
        </p:blipFill>
        <p:spPr>
          <a:xfrm>
            <a:off x="-1" y="-1"/>
            <a:ext cx="9144003" cy="5143501"/>
          </a:xfrm>
          <a:prstGeom prst="rect">
            <a:avLst/>
          </a:prstGeom>
          <a:noFill/>
          <a:ln>
            <a:noFill/>
          </a:ln>
        </p:spPr>
      </p:pic>
      <p:grpSp>
        <p:nvGrpSpPr>
          <p:cNvPr id="55" name="Google Shape;55;p13"/>
          <p:cNvGrpSpPr/>
          <p:nvPr/>
        </p:nvGrpSpPr>
        <p:grpSpPr>
          <a:xfrm>
            <a:off x="6507300" y="523244"/>
            <a:ext cx="2638875" cy="263675"/>
            <a:chOff x="6507300" y="523244"/>
            <a:chExt cx="2638875" cy="263675"/>
          </a:xfrm>
        </p:grpSpPr>
        <p:sp>
          <p:nvSpPr>
            <p:cNvPr id="56" name="Google Shape;56;p13"/>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57" name="Google Shape;57;p13"/>
            <p:cNvSpPr txBox="1"/>
            <p:nvPr/>
          </p:nvSpPr>
          <p:spPr>
            <a:xfrm>
              <a:off x="6507300" y="547375"/>
              <a:ext cx="1996500" cy="2154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b="1" lang="ru" sz="1200">
                  <a:solidFill>
                    <a:schemeClr val="lt1"/>
                  </a:solidFill>
                  <a:latin typeface="Lato"/>
                  <a:ea typeface="Lato"/>
                  <a:cs typeface="Lato"/>
                  <a:sym typeface="Lato"/>
                </a:rPr>
                <a:t>Company Name or Logo</a:t>
              </a:r>
              <a:endParaRPr b="1" sz="1200">
                <a:solidFill>
                  <a:schemeClr val="lt1"/>
                </a:solidFill>
                <a:latin typeface="Lato"/>
                <a:ea typeface="Lato"/>
                <a:cs typeface="Lato"/>
                <a:sym typeface="Lato"/>
              </a:endParaRPr>
            </a:p>
          </p:txBody>
        </p:sp>
      </p:grpSp>
      <p:grpSp>
        <p:nvGrpSpPr>
          <p:cNvPr id="58" name="Google Shape;58;p13"/>
          <p:cNvGrpSpPr/>
          <p:nvPr/>
        </p:nvGrpSpPr>
        <p:grpSpPr>
          <a:xfrm>
            <a:off x="0" y="2136750"/>
            <a:ext cx="4894700" cy="1381612"/>
            <a:chOff x="0" y="2136750"/>
            <a:chExt cx="4894700" cy="1381612"/>
          </a:xfrm>
        </p:grpSpPr>
        <p:sp>
          <p:nvSpPr>
            <p:cNvPr id="59" name="Google Shape;59;p13"/>
            <p:cNvSpPr/>
            <p:nvPr/>
          </p:nvSpPr>
          <p:spPr>
            <a:xfrm>
              <a:off x="0" y="2280975"/>
              <a:ext cx="521700" cy="10893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0" name="Google Shape;60;p13"/>
            <p:cNvGrpSpPr/>
            <p:nvPr/>
          </p:nvGrpSpPr>
          <p:grpSpPr>
            <a:xfrm>
              <a:off x="853100" y="2136750"/>
              <a:ext cx="4041600" cy="1381612"/>
              <a:chOff x="853100" y="2136750"/>
              <a:chExt cx="4041600" cy="1381612"/>
            </a:xfrm>
          </p:grpSpPr>
          <p:sp>
            <p:nvSpPr>
              <p:cNvPr id="61" name="Google Shape;61;p13"/>
              <p:cNvSpPr txBox="1"/>
              <p:nvPr/>
            </p:nvSpPr>
            <p:spPr>
              <a:xfrm>
                <a:off x="853100" y="2136750"/>
                <a:ext cx="2873400" cy="708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4600">
                    <a:solidFill>
                      <a:schemeClr val="lt1"/>
                    </a:solidFill>
                    <a:latin typeface="Lato Light"/>
                    <a:ea typeface="Lato Light"/>
                    <a:cs typeface="Lato Light"/>
                    <a:sym typeface="Lato Light"/>
                  </a:rPr>
                  <a:t>Simple</a:t>
                </a:r>
                <a:endParaRPr sz="4600">
                  <a:solidFill>
                    <a:schemeClr val="lt1"/>
                  </a:solidFill>
                  <a:latin typeface="Lato Light"/>
                  <a:ea typeface="Lato Light"/>
                  <a:cs typeface="Lato Light"/>
                  <a:sym typeface="Lato Light"/>
                </a:endParaRPr>
              </a:p>
            </p:txBody>
          </p:sp>
          <p:sp>
            <p:nvSpPr>
              <p:cNvPr id="62" name="Google Shape;62;p13"/>
              <p:cNvSpPr txBox="1"/>
              <p:nvPr/>
            </p:nvSpPr>
            <p:spPr>
              <a:xfrm>
                <a:off x="853100" y="2810362"/>
                <a:ext cx="4041600" cy="708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4600">
                    <a:solidFill>
                      <a:srgbClr val="E4A451"/>
                    </a:solidFill>
                    <a:latin typeface="Lato Black"/>
                    <a:ea typeface="Lato Black"/>
                    <a:cs typeface="Lato Black"/>
                    <a:sym typeface="Lato Black"/>
                  </a:rPr>
                  <a:t>Presentation</a:t>
                </a:r>
                <a:endParaRPr sz="4600">
                  <a:solidFill>
                    <a:srgbClr val="E4A451"/>
                  </a:solidFill>
                  <a:latin typeface="Lato Black"/>
                  <a:ea typeface="Lato Black"/>
                  <a:cs typeface="Lato Black"/>
                  <a:sym typeface="Lato Black"/>
                </a:endParaRPr>
              </a:p>
            </p:txBody>
          </p:sp>
        </p:grpSp>
      </p:grpSp>
      <p:grpSp>
        <p:nvGrpSpPr>
          <p:cNvPr id="63" name="Google Shape;63;p13"/>
          <p:cNvGrpSpPr/>
          <p:nvPr/>
        </p:nvGrpSpPr>
        <p:grpSpPr>
          <a:xfrm>
            <a:off x="525375" y="3862837"/>
            <a:ext cx="4269425" cy="1280663"/>
            <a:chOff x="525375" y="3862837"/>
            <a:chExt cx="4269425" cy="1280663"/>
          </a:xfrm>
        </p:grpSpPr>
        <p:cxnSp>
          <p:nvCxnSpPr>
            <p:cNvPr id="64" name="Google Shape;64;p13"/>
            <p:cNvCxnSpPr/>
            <p:nvPr/>
          </p:nvCxnSpPr>
          <p:spPr>
            <a:xfrm>
              <a:off x="525375" y="3904200"/>
              <a:ext cx="0" cy="1239300"/>
            </a:xfrm>
            <a:prstGeom prst="straightConnector1">
              <a:avLst/>
            </a:prstGeom>
            <a:noFill/>
            <a:ln cap="flat" cmpd="sng" w="28575">
              <a:solidFill>
                <a:schemeClr val="lt1"/>
              </a:solidFill>
              <a:prstDash val="solid"/>
              <a:round/>
              <a:headEnd len="med" w="med" type="none"/>
              <a:tailEnd len="med" w="med" type="none"/>
            </a:ln>
          </p:spPr>
        </p:cxnSp>
        <p:grpSp>
          <p:nvGrpSpPr>
            <p:cNvPr id="65" name="Google Shape;65;p13"/>
            <p:cNvGrpSpPr/>
            <p:nvPr/>
          </p:nvGrpSpPr>
          <p:grpSpPr>
            <a:xfrm>
              <a:off x="853100" y="3862837"/>
              <a:ext cx="3941700" cy="897938"/>
              <a:chOff x="853100" y="3862837"/>
              <a:chExt cx="3941700" cy="897938"/>
            </a:xfrm>
          </p:grpSpPr>
          <p:sp>
            <p:nvSpPr>
              <p:cNvPr id="66" name="Google Shape;66;p13"/>
              <p:cNvSpPr txBox="1"/>
              <p:nvPr/>
            </p:nvSpPr>
            <p:spPr>
              <a:xfrm>
                <a:off x="853100" y="3862837"/>
                <a:ext cx="3941700" cy="231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500">
                    <a:solidFill>
                      <a:schemeClr val="lt1"/>
                    </a:solidFill>
                    <a:latin typeface="Lato"/>
                    <a:ea typeface="Lato"/>
                    <a:cs typeface="Lato"/>
                    <a:sym typeface="Lato"/>
                  </a:rPr>
                  <a:t>Your Amazing Presentation Starts Here</a:t>
                </a:r>
                <a:endParaRPr sz="1500">
                  <a:solidFill>
                    <a:schemeClr val="lt1"/>
                  </a:solidFill>
                  <a:latin typeface="Lato"/>
                  <a:ea typeface="Lato"/>
                  <a:cs typeface="Lato"/>
                  <a:sym typeface="Lato"/>
                </a:endParaRPr>
              </a:p>
            </p:txBody>
          </p:sp>
          <p:sp>
            <p:nvSpPr>
              <p:cNvPr id="67" name="Google Shape;67;p13"/>
              <p:cNvSpPr txBox="1"/>
              <p:nvPr/>
            </p:nvSpPr>
            <p:spPr>
              <a:xfrm>
                <a:off x="853100" y="4178600"/>
                <a:ext cx="39417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1600">
                    <a:solidFill>
                      <a:srgbClr val="E4A451"/>
                    </a:solidFill>
                    <a:latin typeface="Lato"/>
                    <a:ea typeface="Lato"/>
                    <a:cs typeface="Lato"/>
                    <a:sym typeface="Lato"/>
                  </a:rPr>
                  <a:t>Speaker's Name</a:t>
                </a:r>
                <a:endParaRPr b="1" sz="1600">
                  <a:solidFill>
                    <a:srgbClr val="E4A451"/>
                  </a:solidFill>
                  <a:latin typeface="Lato"/>
                  <a:ea typeface="Lato"/>
                  <a:cs typeface="Lato"/>
                  <a:sym typeface="Lato"/>
                </a:endParaRPr>
              </a:p>
            </p:txBody>
          </p:sp>
          <p:sp>
            <p:nvSpPr>
              <p:cNvPr id="68" name="Google Shape;68;p13"/>
              <p:cNvSpPr txBox="1"/>
              <p:nvPr/>
            </p:nvSpPr>
            <p:spPr>
              <a:xfrm>
                <a:off x="853100" y="4591575"/>
                <a:ext cx="3941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chemeClr val="lt1"/>
                    </a:solidFill>
                    <a:latin typeface="Lato"/>
                    <a:ea typeface="Lato"/>
                    <a:cs typeface="Lato"/>
                    <a:sym typeface="Lato"/>
                  </a:rPr>
                  <a:t>Slide 1/20</a:t>
                </a:r>
                <a:endParaRPr sz="1100">
                  <a:solidFill>
                    <a:schemeClr val="lt1"/>
                  </a:solidFill>
                  <a:latin typeface="Lato"/>
                  <a:ea typeface="Lato"/>
                  <a:cs typeface="Lato"/>
                  <a:sym typeface="Lato"/>
                </a:endParaRPr>
              </a:p>
            </p:txBody>
          </p:sp>
        </p:grpSp>
      </p:grpSp>
      <p:sp>
        <p:nvSpPr>
          <p:cNvPr id="69" name="Google Shape;69;p13"/>
          <p:cNvSpPr txBox="1"/>
          <p:nvPr/>
        </p:nvSpPr>
        <p:spPr>
          <a:xfrm>
            <a:off x="6655225" y="4591575"/>
            <a:ext cx="19695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100">
                <a:solidFill>
                  <a:schemeClr val="lt1"/>
                </a:solidFill>
                <a:latin typeface="Lato"/>
                <a:ea typeface="Lato"/>
                <a:cs typeface="Lato"/>
                <a:sym typeface="Lato"/>
              </a:rPr>
              <a:t>Current Date</a:t>
            </a:r>
            <a:endParaRPr sz="1100">
              <a:solidFill>
                <a:schemeClr val="l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2"/>
          <p:cNvPicPr preferRelativeResize="0"/>
          <p:nvPr/>
        </p:nvPicPr>
        <p:blipFill rotWithShape="1">
          <a:blip r:embed="rId3">
            <a:alphaModFix/>
          </a:blip>
          <a:srcRect b="583" l="278" r="278" t="573"/>
          <a:stretch/>
        </p:blipFill>
        <p:spPr>
          <a:xfrm>
            <a:off x="0" y="0"/>
            <a:ext cx="9144003" cy="5143500"/>
          </a:xfrm>
          <a:prstGeom prst="rect">
            <a:avLst/>
          </a:prstGeom>
          <a:noFill/>
          <a:ln>
            <a:noFill/>
          </a:ln>
        </p:spPr>
      </p:pic>
      <p:grpSp>
        <p:nvGrpSpPr>
          <p:cNvPr id="268" name="Google Shape;268;p22"/>
          <p:cNvGrpSpPr/>
          <p:nvPr/>
        </p:nvGrpSpPr>
        <p:grpSpPr>
          <a:xfrm>
            <a:off x="526600" y="4591575"/>
            <a:ext cx="1322800" cy="552450"/>
            <a:chOff x="526600" y="4591575"/>
            <a:chExt cx="1322800" cy="552450"/>
          </a:xfrm>
        </p:grpSpPr>
        <p:cxnSp>
          <p:nvCxnSpPr>
            <p:cNvPr id="269" name="Google Shape;269;p22"/>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270" name="Google Shape;270;p22"/>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10/20</a:t>
              </a:r>
              <a:endParaRPr sz="1100">
                <a:solidFill>
                  <a:srgbClr val="342550"/>
                </a:solidFill>
                <a:latin typeface="Lato"/>
                <a:ea typeface="Lato"/>
                <a:cs typeface="Lato"/>
                <a:sym typeface="Lato"/>
              </a:endParaRPr>
            </a:p>
          </p:txBody>
        </p:sp>
      </p:grpSp>
      <p:sp>
        <p:nvSpPr>
          <p:cNvPr id="271" name="Google Shape;271;p22"/>
          <p:cNvSpPr/>
          <p:nvPr/>
        </p:nvSpPr>
        <p:spPr>
          <a:xfrm rot="-5400000">
            <a:off x="6666900" y="2877475"/>
            <a:ext cx="1881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22"/>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grpSp>
        <p:nvGrpSpPr>
          <p:cNvPr id="273" name="Google Shape;273;p22"/>
          <p:cNvGrpSpPr/>
          <p:nvPr/>
        </p:nvGrpSpPr>
        <p:grpSpPr>
          <a:xfrm>
            <a:off x="0" y="523250"/>
            <a:ext cx="4071600" cy="1419000"/>
            <a:chOff x="0" y="523250"/>
            <a:chExt cx="4071600" cy="1419000"/>
          </a:xfrm>
        </p:grpSpPr>
        <p:sp>
          <p:nvSpPr>
            <p:cNvPr id="274" name="Google Shape;274;p22"/>
            <p:cNvSpPr/>
            <p:nvPr/>
          </p:nvSpPr>
          <p:spPr>
            <a:xfrm>
              <a:off x="0" y="523250"/>
              <a:ext cx="4071600" cy="1419000"/>
            </a:xfrm>
            <a:prstGeom prst="rect">
              <a:avLst/>
            </a:prstGeom>
            <a:solidFill>
              <a:srgbClr val="3425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2"/>
            <p:cNvSpPr txBox="1"/>
            <p:nvPr/>
          </p:nvSpPr>
          <p:spPr>
            <a:xfrm>
              <a:off x="526974" y="747950"/>
              <a:ext cx="3388800" cy="969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ru" sz="2100">
                  <a:solidFill>
                    <a:schemeClr val="lt1"/>
                  </a:solidFill>
                  <a:latin typeface="Lato"/>
                  <a:ea typeface="Lato"/>
                  <a:cs typeface="Lato"/>
                  <a:sym typeface="Lato"/>
                </a:rPr>
                <a:t>Sometimes a well-chosen image can replace </a:t>
              </a:r>
              <a:endParaRPr b="1" sz="2100">
                <a:solidFill>
                  <a:schemeClr val="lt1"/>
                </a:solidFill>
                <a:latin typeface="Lato"/>
                <a:ea typeface="Lato"/>
                <a:cs typeface="Lato"/>
                <a:sym typeface="Lato"/>
              </a:endParaRPr>
            </a:p>
            <a:p>
              <a:pPr indent="0" lvl="0" marL="0" rtl="0" algn="l">
                <a:lnSpc>
                  <a:spcPct val="100000"/>
                </a:lnSpc>
                <a:spcBef>
                  <a:spcPts val="0"/>
                </a:spcBef>
                <a:spcAft>
                  <a:spcPts val="0"/>
                </a:spcAft>
                <a:buNone/>
              </a:pPr>
              <a:r>
                <a:rPr b="1" lang="ru" sz="2100">
                  <a:solidFill>
                    <a:schemeClr val="lt1"/>
                  </a:solidFill>
                  <a:latin typeface="Lato"/>
                  <a:ea typeface="Lato"/>
                  <a:cs typeface="Lato"/>
                  <a:sym typeface="Lato"/>
                </a:rPr>
                <a:t>hundreds of words</a:t>
              </a:r>
              <a:endParaRPr b="1" sz="2100">
                <a:solidFill>
                  <a:schemeClr val="lt1"/>
                </a:solidFill>
                <a:latin typeface="Lato"/>
                <a:ea typeface="Lato"/>
                <a:cs typeface="Lato"/>
                <a:sym typeface="La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grpSp>
        <p:nvGrpSpPr>
          <p:cNvPr id="280" name="Google Shape;280;p23"/>
          <p:cNvGrpSpPr/>
          <p:nvPr/>
        </p:nvGrpSpPr>
        <p:grpSpPr>
          <a:xfrm>
            <a:off x="526600" y="4591575"/>
            <a:ext cx="1322800" cy="552450"/>
            <a:chOff x="526600" y="4591575"/>
            <a:chExt cx="1322800" cy="552450"/>
          </a:xfrm>
        </p:grpSpPr>
        <p:cxnSp>
          <p:nvCxnSpPr>
            <p:cNvPr id="281" name="Google Shape;281;p23"/>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282" name="Google Shape;282;p23"/>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11/20</a:t>
              </a:r>
              <a:endParaRPr sz="1100">
                <a:solidFill>
                  <a:srgbClr val="342550"/>
                </a:solidFill>
                <a:latin typeface="Lato"/>
                <a:ea typeface="Lato"/>
                <a:cs typeface="Lato"/>
                <a:sym typeface="Lato"/>
              </a:endParaRPr>
            </a:p>
          </p:txBody>
        </p:sp>
      </p:grpSp>
      <p:sp>
        <p:nvSpPr>
          <p:cNvPr id="283" name="Google Shape;283;p23"/>
          <p:cNvSpPr txBox="1"/>
          <p:nvPr/>
        </p:nvSpPr>
        <p:spPr>
          <a:xfrm>
            <a:off x="540000" y="427625"/>
            <a:ext cx="62343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Add a Graph to Presentation</a:t>
            </a:r>
            <a:endParaRPr sz="3500">
              <a:solidFill>
                <a:srgbClr val="342550"/>
              </a:solidFill>
              <a:latin typeface="Lato Black"/>
              <a:ea typeface="Lato Black"/>
              <a:cs typeface="Lato Black"/>
              <a:sym typeface="Lato Black"/>
            </a:endParaRPr>
          </a:p>
        </p:txBody>
      </p:sp>
      <p:sp>
        <p:nvSpPr>
          <p:cNvPr id="284" name="Google Shape;284;p23"/>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grpSp>
        <p:nvGrpSpPr>
          <p:cNvPr id="285" name="Google Shape;285;p23"/>
          <p:cNvGrpSpPr/>
          <p:nvPr/>
        </p:nvGrpSpPr>
        <p:grpSpPr>
          <a:xfrm>
            <a:off x="6699745" y="1512375"/>
            <a:ext cx="1591657" cy="686650"/>
            <a:chOff x="6699745" y="1512375"/>
            <a:chExt cx="1591657" cy="686650"/>
          </a:xfrm>
        </p:grpSpPr>
        <p:sp>
          <p:nvSpPr>
            <p:cNvPr id="286" name="Google Shape;286;p23"/>
            <p:cNvSpPr txBox="1"/>
            <p:nvPr/>
          </p:nvSpPr>
          <p:spPr>
            <a:xfrm>
              <a:off x="6708498" y="1868125"/>
              <a:ext cx="15714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ru" sz="1000">
                  <a:solidFill>
                    <a:srgbClr val="161217"/>
                  </a:solidFill>
                  <a:latin typeface="Lato"/>
                  <a:ea typeface="Lato"/>
                  <a:cs typeface="Lato"/>
                  <a:sym typeface="Lato"/>
                </a:rPr>
                <a:t>Description of the data </a:t>
              </a:r>
              <a:endParaRPr sz="1000">
                <a:solidFill>
                  <a:srgbClr val="161217"/>
                </a:solidFill>
                <a:latin typeface="Lato"/>
                <a:ea typeface="Lato"/>
                <a:cs typeface="Lato"/>
                <a:sym typeface="Lato"/>
              </a:endParaRPr>
            </a:p>
            <a:p>
              <a:pPr indent="0" lvl="0" marL="0" rtl="0" algn="l">
                <a:lnSpc>
                  <a:spcPct val="115000"/>
                </a:lnSpc>
                <a:spcBef>
                  <a:spcPts val="0"/>
                </a:spcBef>
                <a:spcAft>
                  <a:spcPts val="0"/>
                </a:spcAft>
                <a:buNone/>
              </a:pPr>
              <a:r>
                <a:rPr lang="ru" sz="1000">
                  <a:solidFill>
                    <a:srgbClr val="161217"/>
                  </a:solidFill>
                  <a:latin typeface="Lato"/>
                  <a:ea typeface="Lato"/>
                  <a:cs typeface="Lato"/>
                  <a:sym typeface="Lato"/>
                </a:rPr>
                <a:t>shown on the graph</a:t>
              </a:r>
              <a:endParaRPr sz="1000">
                <a:solidFill>
                  <a:srgbClr val="161217"/>
                </a:solidFill>
                <a:latin typeface="Lato"/>
                <a:ea typeface="Lato"/>
                <a:cs typeface="Lato"/>
                <a:sym typeface="Lato"/>
              </a:endParaRPr>
            </a:p>
          </p:txBody>
        </p:sp>
        <p:grpSp>
          <p:nvGrpSpPr>
            <p:cNvPr id="287" name="Google Shape;287;p23"/>
            <p:cNvGrpSpPr/>
            <p:nvPr/>
          </p:nvGrpSpPr>
          <p:grpSpPr>
            <a:xfrm>
              <a:off x="6699745" y="1512375"/>
              <a:ext cx="1591657" cy="307800"/>
              <a:chOff x="6699745" y="1512375"/>
              <a:chExt cx="1591657" cy="307800"/>
            </a:xfrm>
          </p:grpSpPr>
          <p:sp>
            <p:nvSpPr>
              <p:cNvPr id="288" name="Google Shape;288;p23"/>
              <p:cNvSpPr txBox="1"/>
              <p:nvPr/>
            </p:nvSpPr>
            <p:spPr>
              <a:xfrm>
                <a:off x="7011302" y="1512375"/>
                <a:ext cx="12801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000">
                    <a:solidFill>
                      <a:srgbClr val="342550"/>
                    </a:solidFill>
                    <a:latin typeface="Lato Black"/>
                    <a:ea typeface="Lato Black"/>
                    <a:cs typeface="Lato Black"/>
                    <a:sym typeface="Lato Black"/>
                  </a:rPr>
                  <a:t>Data 1</a:t>
                </a:r>
                <a:endParaRPr sz="2000">
                  <a:solidFill>
                    <a:srgbClr val="342550"/>
                  </a:solidFill>
                  <a:latin typeface="Lato Black"/>
                  <a:ea typeface="Lato Black"/>
                  <a:cs typeface="Lato Black"/>
                  <a:sym typeface="Lato Black"/>
                </a:endParaRPr>
              </a:p>
            </p:txBody>
          </p:sp>
          <p:pic>
            <p:nvPicPr>
              <p:cNvPr id="289" name="Google Shape;289;p23"/>
              <p:cNvPicPr preferRelativeResize="0"/>
              <p:nvPr/>
            </p:nvPicPr>
            <p:blipFill>
              <a:blip r:embed="rId3">
                <a:alphaModFix/>
              </a:blip>
              <a:stretch>
                <a:fillRect/>
              </a:stretch>
            </p:blipFill>
            <p:spPr>
              <a:xfrm>
                <a:off x="6699745" y="1563866"/>
                <a:ext cx="210675" cy="188900"/>
              </a:xfrm>
              <a:prstGeom prst="rect">
                <a:avLst/>
              </a:prstGeom>
              <a:noFill/>
              <a:ln>
                <a:noFill/>
              </a:ln>
            </p:spPr>
          </p:pic>
        </p:grpSp>
      </p:grpSp>
      <p:grpSp>
        <p:nvGrpSpPr>
          <p:cNvPr id="290" name="Google Shape;290;p23"/>
          <p:cNvGrpSpPr/>
          <p:nvPr/>
        </p:nvGrpSpPr>
        <p:grpSpPr>
          <a:xfrm>
            <a:off x="6708498" y="2534067"/>
            <a:ext cx="1582904" cy="686650"/>
            <a:chOff x="6708498" y="2534067"/>
            <a:chExt cx="1582904" cy="686650"/>
          </a:xfrm>
        </p:grpSpPr>
        <p:sp>
          <p:nvSpPr>
            <p:cNvPr id="291" name="Google Shape;291;p23"/>
            <p:cNvSpPr txBox="1"/>
            <p:nvPr/>
          </p:nvSpPr>
          <p:spPr>
            <a:xfrm>
              <a:off x="6708498" y="2889817"/>
              <a:ext cx="15714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161217"/>
                  </a:solidFill>
                  <a:latin typeface="Lato"/>
                  <a:ea typeface="Lato"/>
                  <a:cs typeface="Lato"/>
                  <a:sym typeface="Lato"/>
                </a:rPr>
                <a:t>Description of the data </a:t>
              </a:r>
              <a:endParaRPr sz="1000">
                <a:solidFill>
                  <a:srgbClr val="161217"/>
                </a:solidFill>
                <a:latin typeface="Lato"/>
                <a:ea typeface="Lato"/>
                <a:cs typeface="Lato"/>
                <a:sym typeface="Lato"/>
              </a:endParaRPr>
            </a:p>
            <a:p>
              <a:pPr indent="0" lvl="0" marL="0" rtl="0" algn="l">
                <a:lnSpc>
                  <a:spcPct val="115000"/>
                </a:lnSpc>
                <a:spcBef>
                  <a:spcPts val="0"/>
                </a:spcBef>
                <a:spcAft>
                  <a:spcPts val="0"/>
                </a:spcAft>
                <a:buNone/>
              </a:pPr>
              <a:r>
                <a:rPr lang="ru" sz="1000">
                  <a:solidFill>
                    <a:srgbClr val="161217"/>
                  </a:solidFill>
                  <a:latin typeface="Lato"/>
                  <a:ea typeface="Lato"/>
                  <a:cs typeface="Lato"/>
                  <a:sym typeface="Lato"/>
                </a:rPr>
                <a:t>shown on the graph</a:t>
              </a:r>
              <a:endParaRPr sz="1000">
                <a:solidFill>
                  <a:srgbClr val="161217"/>
                </a:solidFill>
                <a:latin typeface="Lato"/>
                <a:ea typeface="Lato"/>
                <a:cs typeface="Lato"/>
                <a:sym typeface="Lato"/>
              </a:endParaRPr>
            </a:p>
          </p:txBody>
        </p:sp>
        <p:grpSp>
          <p:nvGrpSpPr>
            <p:cNvPr id="292" name="Google Shape;292;p23"/>
            <p:cNvGrpSpPr/>
            <p:nvPr/>
          </p:nvGrpSpPr>
          <p:grpSpPr>
            <a:xfrm>
              <a:off x="6708500" y="2534067"/>
              <a:ext cx="1582902" cy="307800"/>
              <a:chOff x="6708500" y="2534067"/>
              <a:chExt cx="1582902" cy="307800"/>
            </a:xfrm>
          </p:grpSpPr>
          <p:pic>
            <p:nvPicPr>
              <p:cNvPr id="293" name="Google Shape;293;p23"/>
              <p:cNvPicPr preferRelativeResize="0"/>
              <p:nvPr/>
            </p:nvPicPr>
            <p:blipFill>
              <a:blip r:embed="rId4">
                <a:alphaModFix/>
              </a:blip>
              <a:stretch>
                <a:fillRect/>
              </a:stretch>
            </p:blipFill>
            <p:spPr>
              <a:xfrm>
                <a:off x="6708500" y="2585750"/>
                <a:ext cx="159850" cy="204450"/>
              </a:xfrm>
              <a:prstGeom prst="rect">
                <a:avLst/>
              </a:prstGeom>
              <a:noFill/>
              <a:ln>
                <a:noFill/>
              </a:ln>
            </p:spPr>
          </p:pic>
          <p:sp>
            <p:nvSpPr>
              <p:cNvPr id="294" name="Google Shape;294;p23"/>
              <p:cNvSpPr txBox="1"/>
              <p:nvPr/>
            </p:nvSpPr>
            <p:spPr>
              <a:xfrm>
                <a:off x="7011302" y="2534067"/>
                <a:ext cx="12801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000">
                    <a:solidFill>
                      <a:srgbClr val="E4A451"/>
                    </a:solidFill>
                    <a:latin typeface="Lato Black"/>
                    <a:ea typeface="Lato Black"/>
                    <a:cs typeface="Lato Black"/>
                    <a:sym typeface="Lato Black"/>
                  </a:rPr>
                  <a:t>Data 2</a:t>
                </a:r>
                <a:endParaRPr sz="2000">
                  <a:solidFill>
                    <a:srgbClr val="E4A451"/>
                  </a:solidFill>
                  <a:latin typeface="Lato Black"/>
                  <a:ea typeface="Lato Black"/>
                  <a:cs typeface="Lato Black"/>
                  <a:sym typeface="Lato Black"/>
                </a:endParaRPr>
              </a:p>
            </p:txBody>
          </p:sp>
        </p:grpSp>
      </p:grpSp>
      <p:grpSp>
        <p:nvGrpSpPr>
          <p:cNvPr id="295" name="Google Shape;295;p23"/>
          <p:cNvGrpSpPr/>
          <p:nvPr/>
        </p:nvGrpSpPr>
        <p:grpSpPr>
          <a:xfrm>
            <a:off x="6708498" y="3555775"/>
            <a:ext cx="1582904" cy="686650"/>
            <a:chOff x="6708498" y="3555775"/>
            <a:chExt cx="1582904" cy="686650"/>
          </a:xfrm>
        </p:grpSpPr>
        <p:sp>
          <p:nvSpPr>
            <p:cNvPr id="296" name="Google Shape;296;p23"/>
            <p:cNvSpPr txBox="1"/>
            <p:nvPr/>
          </p:nvSpPr>
          <p:spPr>
            <a:xfrm>
              <a:off x="6708498" y="3911525"/>
              <a:ext cx="1571400" cy="3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000">
                  <a:solidFill>
                    <a:srgbClr val="161217"/>
                  </a:solidFill>
                  <a:latin typeface="Lato"/>
                  <a:ea typeface="Lato"/>
                  <a:cs typeface="Lato"/>
                  <a:sym typeface="Lato"/>
                </a:rPr>
                <a:t>Description of the data </a:t>
              </a:r>
              <a:endParaRPr sz="1000">
                <a:solidFill>
                  <a:srgbClr val="161217"/>
                </a:solidFill>
                <a:latin typeface="Lato"/>
                <a:ea typeface="Lato"/>
                <a:cs typeface="Lato"/>
                <a:sym typeface="Lato"/>
              </a:endParaRPr>
            </a:p>
            <a:p>
              <a:pPr indent="0" lvl="0" marL="0" rtl="0" algn="l">
                <a:lnSpc>
                  <a:spcPct val="115000"/>
                </a:lnSpc>
                <a:spcBef>
                  <a:spcPts val="0"/>
                </a:spcBef>
                <a:spcAft>
                  <a:spcPts val="0"/>
                </a:spcAft>
                <a:buNone/>
              </a:pPr>
              <a:r>
                <a:rPr lang="ru" sz="1000">
                  <a:solidFill>
                    <a:srgbClr val="161217"/>
                  </a:solidFill>
                  <a:latin typeface="Lato"/>
                  <a:ea typeface="Lato"/>
                  <a:cs typeface="Lato"/>
                  <a:sym typeface="Lato"/>
                </a:rPr>
                <a:t>shown on the graph</a:t>
              </a:r>
              <a:endParaRPr sz="1000">
                <a:solidFill>
                  <a:srgbClr val="161217"/>
                </a:solidFill>
                <a:latin typeface="Lato"/>
                <a:ea typeface="Lato"/>
                <a:cs typeface="Lato"/>
                <a:sym typeface="Lato"/>
              </a:endParaRPr>
            </a:p>
          </p:txBody>
        </p:sp>
        <p:grpSp>
          <p:nvGrpSpPr>
            <p:cNvPr id="297" name="Google Shape;297;p23"/>
            <p:cNvGrpSpPr/>
            <p:nvPr/>
          </p:nvGrpSpPr>
          <p:grpSpPr>
            <a:xfrm>
              <a:off x="6708500" y="3555775"/>
              <a:ext cx="1582902" cy="307800"/>
              <a:chOff x="6708500" y="3555775"/>
              <a:chExt cx="1582902" cy="307800"/>
            </a:xfrm>
          </p:grpSpPr>
          <p:pic>
            <p:nvPicPr>
              <p:cNvPr id="298" name="Google Shape;298;p23"/>
              <p:cNvPicPr preferRelativeResize="0"/>
              <p:nvPr/>
            </p:nvPicPr>
            <p:blipFill>
              <a:blip r:embed="rId5">
                <a:alphaModFix/>
              </a:blip>
              <a:stretch>
                <a:fillRect/>
              </a:stretch>
            </p:blipFill>
            <p:spPr>
              <a:xfrm>
                <a:off x="6708500" y="3610950"/>
                <a:ext cx="204750" cy="197450"/>
              </a:xfrm>
              <a:prstGeom prst="rect">
                <a:avLst/>
              </a:prstGeom>
              <a:noFill/>
              <a:ln>
                <a:noFill/>
              </a:ln>
            </p:spPr>
          </p:pic>
          <p:sp>
            <p:nvSpPr>
              <p:cNvPr id="299" name="Google Shape;299;p23"/>
              <p:cNvSpPr txBox="1"/>
              <p:nvPr/>
            </p:nvSpPr>
            <p:spPr>
              <a:xfrm>
                <a:off x="7011302" y="3555775"/>
                <a:ext cx="12801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000">
                    <a:solidFill>
                      <a:srgbClr val="342550"/>
                    </a:solidFill>
                    <a:latin typeface="Lato Black"/>
                    <a:ea typeface="Lato Black"/>
                    <a:cs typeface="Lato Black"/>
                    <a:sym typeface="Lato Black"/>
                  </a:rPr>
                  <a:t>Data 3</a:t>
                </a:r>
                <a:endParaRPr sz="2000">
                  <a:solidFill>
                    <a:srgbClr val="342550"/>
                  </a:solidFill>
                  <a:latin typeface="Lato Black"/>
                  <a:ea typeface="Lato Black"/>
                  <a:cs typeface="Lato Black"/>
                  <a:sym typeface="Lato Black"/>
                </a:endParaRPr>
              </a:p>
            </p:txBody>
          </p:sp>
        </p:grpSp>
      </p:grpSp>
      <p:grpSp>
        <p:nvGrpSpPr>
          <p:cNvPr id="300" name="Google Shape;300;p23"/>
          <p:cNvGrpSpPr/>
          <p:nvPr/>
        </p:nvGrpSpPr>
        <p:grpSpPr>
          <a:xfrm>
            <a:off x="540000" y="1425250"/>
            <a:ext cx="5200125" cy="2779399"/>
            <a:chOff x="540000" y="1425250"/>
            <a:chExt cx="5200125" cy="2779399"/>
          </a:xfrm>
        </p:grpSpPr>
        <p:grpSp>
          <p:nvGrpSpPr>
            <p:cNvPr id="301" name="Google Shape;301;p23"/>
            <p:cNvGrpSpPr/>
            <p:nvPr/>
          </p:nvGrpSpPr>
          <p:grpSpPr>
            <a:xfrm>
              <a:off x="540000" y="1425250"/>
              <a:ext cx="5200125" cy="153900"/>
              <a:chOff x="540000" y="1425250"/>
              <a:chExt cx="5200125" cy="153900"/>
            </a:xfrm>
          </p:grpSpPr>
          <p:cxnSp>
            <p:nvCxnSpPr>
              <p:cNvPr id="302" name="Google Shape;302;p23"/>
              <p:cNvCxnSpPr/>
              <p:nvPr/>
            </p:nvCxnSpPr>
            <p:spPr>
              <a:xfrm>
                <a:off x="1090125" y="1579150"/>
                <a:ext cx="4650000" cy="0"/>
              </a:xfrm>
              <a:prstGeom prst="straightConnector1">
                <a:avLst/>
              </a:prstGeom>
              <a:noFill/>
              <a:ln cap="flat" cmpd="sng" w="9525">
                <a:solidFill>
                  <a:srgbClr val="D8D9DA"/>
                </a:solidFill>
                <a:prstDash val="solid"/>
                <a:round/>
                <a:headEnd len="med" w="med" type="none"/>
                <a:tailEnd len="med" w="med" type="none"/>
              </a:ln>
            </p:spPr>
          </p:cxnSp>
          <p:sp>
            <p:nvSpPr>
              <p:cNvPr id="303" name="Google Shape;303;p23"/>
              <p:cNvSpPr txBox="1"/>
              <p:nvPr/>
            </p:nvSpPr>
            <p:spPr>
              <a:xfrm>
                <a:off x="540000" y="1425250"/>
                <a:ext cx="4227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000">
                    <a:solidFill>
                      <a:srgbClr val="161217"/>
                    </a:solidFill>
                    <a:latin typeface="Lato"/>
                    <a:ea typeface="Lato"/>
                    <a:cs typeface="Lato"/>
                    <a:sym typeface="Lato"/>
                  </a:rPr>
                  <a:t>100</a:t>
                </a:r>
                <a:endParaRPr sz="1000">
                  <a:solidFill>
                    <a:srgbClr val="161217"/>
                  </a:solidFill>
                  <a:latin typeface="Lato"/>
                  <a:ea typeface="Lato"/>
                  <a:cs typeface="Lato"/>
                  <a:sym typeface="Lato"/>
                </a:endParaRPr>
              </a:p>
            </p:txBody>
          </p:sp>
        </p:grpSp>
        <p:grpSp>
          <p:nvGrpSpPr>
            <p:cNvPr id="304" name="Google Shape;304;p23"/>
            <p:cNvGrpSpPr/>
            <p:nvPr/>
          </p:nvGrpSpPr>
          <p:grpSpPr>
            <a:xfrm>
              <a:off x="540000" y="1978400"/>
              <a:ext cx="5200125" cy="153900"/>
              <a:chOff x="540000" y="1425250"/>
              <a:chExt cx="5200125" cy="153900"/>
            </a:xfrm>
          </p:grpSpPr>
          <p:cxnSp>
            <p:nvCxnSpPr>
              <p:cNvPr id="305" name="Google Shape;305;p23"/>
              <p:cNvCxnSpPr/>
              <p:nvPr/>
            </p:nvCxnSpPr>
            <p:spPr>
              <a:xfrm>
                <a:off x="1090125" y="1579150"/>
                <a:ext cx="4650000" cy="0"/>
              </a:xfrm>
              <a:prstGeom prst="straightConnector1">
                <a:avLst/>
              </a:prstGeom>
              <a:noFill/>
              <a:ln cap="flat" cmpd="sng" w="9525">
                <a:solidFill>
                  <a:srgbClr val="D8D9DA"/>
                </a:solidFill>
                <a:prstDash val="solid"/>
                <a:round/>
                <a:headEnd len="med" w="med" type="none"/>
                <a:tailEnd len="med" w="med" type="none"/>
              </a:ln>
            </p:spPr>
          </p:cxnSp>
          <p:sp>
            <p:nvSpPr>
              <p:cNvPr id="306" name="Google Shape;306;p23"/>
              <p:cNvSpPr txBox="1"/>
              <p:nvPr/>
            </p:nvSpPr>
            <p:spPr>
              <a:xfrm>
                <a:off x="540000" y="1425250"/>
                <a:ext cx="4227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000">
                    <a:solidFill>
                      <a:srgbClr val="161217"/>
                    </a:solidFill>
                    <a:latin typeface="Lato"/>
                    <a:ea typeface="Lato"/>
                    <a:cs typeface="Lato"/>
                    <a:sym typeface="Lato"/>
                  </a:rPr>
                  <a:t>8</a:t>
                </a:r>
                <a:r>
                  <a:rPr lang="ru" sz="1000">
                    <a:solidFill>
                      <a:srgbClr val="161217"/>
                    </a:solidFill>
                    <a:latin typeface="Lato"/>
                    <a:ea typeface="Lato"/>
                    <a:cs typeface="Lato"/>
                    <a:sym typeface="Lato"/>
                  </a:rPr>
                  <a:t>0</a:t>
                </a:r>
                <a:endParaRPr sz="1000">
                  <a:solidFill>
                    <a:srgbClr val="161217"/>
                  </a:solidFill>
                  <a:latin typeface="Lato"/>
                  <a:ea typeface="Lato"/>
                  <a:cs typeface="Lato"/>
                  <a:sym typeface="Lato"/>
                </a:endParaRPr>
              </a:p>
            </p:txBody>
          </p:sp>
        </p:grpSp>
        <p:grpSp>
          <p:nvGrpSpPr>
            <p:cNvPr id="307" name="Google Shape;307;p23"/>
            <p:cNvGrpSpPr/>
            <p:nvPr/>
          </p:nvGrpSpPr>
          <p:grpSpPr>
            <a:xfrm>
              <a:off x="540000" y="2531550"/>
              <a:ext cx="5200125" cy="153900"/>
              <a:chOff x="540000" y="1425250"/>
              <a:chExt cx="5200125" cy="153900"/>
            </a:xfrm>
          </p:grpSpPr>
          <p:cxnSp>
            <p:nvCxnSpPr>
              <p:cNvPr id="308" name="Google Shape;308;p23"/>
              <p:cNvCxnSpPr/>
              <p:nvPr/>
            </p:nvCxnSpPr>
            <p:spPr>
              <a:xfrm>
                <a:off x="1090125" y="1579150"/>
                <a:ext cx="4650000" cy="0"/>
              </a:xfrm>
              <a:prstGeom prst="straightConnector1">
                <a:avLst/>
              </a:prstGeom>
              <a:noFill/>
              <a:ln cap="flat" cmpd="sng" w="9525">
                <a:solidFill>
                  <a:srgbClr val="D8D9DA"/>
                </a:solidFill>
                <a:prstDash val="solid"/>
                <a:round/>
                <a:headEnd len="med" w="med" type="none"/>
                <a:tailEnd len="med" w="med" type="none"/>
              </a:ln>
            </p:spPr>
          </p:cxnSp>
          <p:sp>
            <p:nvSpPr>
              <p:cNvPr id="309" name="Google Shape;309;p23"/>
              <p:cNvSpPr txBox="1"/>
              <p:nvPr/>
            </p:nvSpPr>
            <p:spPr>
              <a:xfrm>
                <a:off x="540000" y="1425250"/>
                <a:ext cx="4227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000">
                    <a:solidFill>
                      <a:srgbClr val="161217"/>
                    </a:solidFill>
                    <a:latin typeface="Lato"/>
                    <a:ea typeface="Lato"/>
                    <a:cs typeface="Lato"/>
                    <a:sym typeface="Lato"/>
                  </a:rPr>
                  <a:t>6</a:t>
                </a:r>
                <a:r>
                  <a:rPr lang="ru" sz="1000">
                    <a:solidFill>
                      <a:srgbClr val="161217"/>
                    </a:solidFill>
                    <a:latin typeface="Lato"/>
                    <a:ea typeface="Lato"/>
                    <a:cs typeface="Lato"/>
                    <a:sym typeface="Lato"/>
                  </a:rPr>
                  <a:t>0</a:t>
                </a:r>
                <a:endParaRPr sz="1000">
                  <a:solidFill>
                    <a:srgbClr val="161217"/>
                  </a:solidFill>
                  <a:latin typeface="Lato"/>
                  <a:ea typeface="Lato"/>
                  <a:cs typeface="Lato"/>
                  <a:sym typeface="Lato"/>
                </a:endParaRPr>
              </a:p>
            </p:txBody>
          </p:sp>
        </p:grpSp>
        <p:grpSp>
          <p:nvGrpSpPr>
            <p:cNvPr id="310" name="Google Shape;310;p23"/>
            <p:cNvGrpSpPr/>
            <p:nvPr/>
          </p:nvGrpSpPr>
          <p:grpSpPr>
            <a:xfrm>
              <a:off x="540000" y="3045475"/>
              <a:ext cx="5200125" cy="153900"/>
              <a:chOff x="540000" y="1425250"/>
              <a:chExt cx="5200125" cy="153900"/>
            </a:xfrm>
          </p:grpSpPr>
          <p:cxnSp>
            <p:nvCxnSpPr>
              <p:cNvPr id="311" name="Google Shape;311;p23"/>
              <p:cNvCxnSpPr/>
              <p:nvPr/>
            </p:nvCxnSpPr>
            <p:spPr>
              <a:xfrm>
                <a:off x="1090125" y="1579150"/>
                <a:ext cx="4650000" cy="0"/>
              </a:xfrm>
              <a:prstGeom prst="straightConnector1">
                <a:avLst/>
              </a:prstGeom>
              <a:noFill/>
              <a:ln cap="flat" cmpd="sng" w="9525">
                <a:solidFill>
                  <a:srgbClr val="D8D9DA"/>
                </a:solidFill>
                <a:prstDash val="solid"/>
                <a:round/>
                <a:headEnd len="med" w="med" type="none"/>
                <a:tailEnd len="med" w="med" type="none"/>
              </a:ln>
            </p:spPr>
          </p:cxnSp>
          <p:sp>
            <p:nvSpPr>
              <p:cNvPr id="312" name="Google Shape;312;p23"/>
              <p:cNvSpPr txBox="1"/>
              <p:nvPr/>
            </p:nvSpPr>
            <p:spPr>
              <a:xfrm>
                <a:off x="540000" y="1425250"/>
                <a:ext cx="4227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000">
                    <a:solidFill>
                      <a:srgbClr val="161217"/>
                    </a:solidFill>
                    <a:latin typeface="Lato"/>
                    <a:ea typeface="Lato"/>
                    <a:cs typeface="Lato"/>
                    <a:sym typeface="Lato"/>
                  </a:rPr>
                  <a:t>4</a:t>
                </a:r>
                <a:r>
                  <a:rPr lang="ru" sz="1000">
                    <a:solidFill>
                      <a:srgbClr val="161217"/>
                    </a:solidFill>
                    <a:latin typeface="Lato"/>
                    <a:ea typeface="Lato"/>
                    <a:cs typeface="Lato"/>
                    <a:sym typeface="Lato"/>
                  </a:rPr>
                  <a:t>0</a:t>
                </a:r>
                <a:endParaRPr sz="1000">
                  <a:solidFill>
                    <a:srgbClr val="161217"/>
                  </a:solidFill>
                  <a:latin typeface="Lato"/>
                  <a:ea typeface="Lato"/>
                  <a:cs typeface="Lato"/>
                  <a:sym typeface="Lato"/>
                </a:endParaRPr>
              </a:p>
            </p:txBody>
          </p:sp>
        </p:grpSp>
        <p:grpSp>
          <p:nvGrpSpPr>
            <p:cNvPr id="313" name="Google Shape;313;p23"/>
            <p:cNvGrpSpPr/>
            <p:nvPr/>
          </p:nvGrpSpPr>
          <p:grpSpPr>
            <a:xfrm>
              <a:off x="540000" y="3606575"/>
              <a:ext cx="5200125" cy="153900"/>
              <a:chOff x="540000" y="1425250"/>
              <a:chExt cx="5200125" cy="153900"/>
            </a:xfrm>
          </p:grpSpPr>
          <p:cxnSp>
            <p:nvCxnSpPr>
              <p:cNvPr id="314" name="Google Shape;314;p23"/>
              <p:cNvCxnSpPr/>
              <p:nvPr/>
            </p:nvCxnSpPr>
            <p:spPr>
              <a:xfrm>
                <a:off x="1090125" y="1579150"/>
                <a:ext cx="4650000" cy="0"/>
              </a:xfrm>
              <a:prstGeom prst="straightConnector1">
                <a:avLst/>
              </a:prstGeom>
              <a:noFill/>
              <a:ln cap="flat" cmpd="sng" w="9525">
                <a:solidFill>
                  <a:srgbClr val="D8D9DA"/>
                </a:solidFill>
                <a:prstDash val="solid"/>
                <a:round/>
                <a:headEnd len="med" w="med" type="none"/>
                <a:tailEnd len="med" w="med" type="none"/>
              </a:ln>
            </p:spPr>
          </p:cxnSp>
          <p:sp>
            <p:nvSpPr>
              <p:cNvPr id="315" name="Google Shape;315;p23"/>
              <p:cNvSpPr txBox="1"/>
              <p:nvPr/>
            </p:nvSpPr>
            <p:spPr>
              <a:xfrm>
                <a:off x="540000" y="1425250"/>
                <a:ext cx="4227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000">
                    <a:solidFill>
                      <a:srgbClr val="161217"/>
                    </a:solidFill>
                    <a:latin typeface="Lato"/>
                    <a:ea typeface="Lato"/>
                    <a:cs typeface="Lato"/>
                    <a:sym typeface="Lato"/>
                  </a:rPr>
                  <a:t>2</a:t>
                </a:r>
                <a:r>
                  <a:rPr lang="ru" sz="1000">
                    <a:solidFill>
                      <a:srgbClr val="161217"/>
                    </a:solidFill>
                    <a:latin typeface="Lato"/>
                    <a:ea typeface="Lato"/>
                    <a:cs typeface="Lato"/>
                    <a:sym typeface="Lato"/>
                  </a:rPr>
                  <a:t>0</a:t>
                </a:r>
                <a:endParaRPr sz="1000">
                  <a:solidFill>
                    <a:srgbClr val="161217"/>
                  </a:solidFill>
                  <a:latin typeface="Lato"/>
                  <a:ea typeface="Lato"/>
                  <a:cs typeface="Lato"/>
                  <a:sym typeface="Lato"/>
                </a:endParaRPr>
              </a:p>
            </p:txBody>
          </p:sp>
        </p:grpSp>
        <p:grpSp>
          <p:nvGrpSpPr>
            <p:cNvPr id="316" name="Google Shape;316;p23"/>
            <p:cNvGrpSpPr/>
            <p:nvPr/>
          </p:nvGrpSpPr>
          <p:grpSpPr>
            <a:xfrm>
              <a:off x="4450725" y="2274206"/>
              <a:ext cx="717900" cy="1923244"/>
              <a:chOff x="4450725" y="2274206"/>
              <a:chExt cx="717900" cy="1923244"/>
            </a:xfrm>
          </p:grpSpPr>
          <p:pic>
            <p:nvPicPr>
              <p:cNvPr id="317" name="Google Shape;317;p23"/>
              <p:cNvPicPr preferRelativeResize="0"/>
              <p:nvPr/>
            </p:nvPicPr>
            <p:blipFill>
              <a:blip r:embed="rId6">
                <a:alphaModFix/>
              </a:blip>
              <a:stretch>
                <a:fillRect/>
              </a:stretch>
            </p:blipFill>
            <p:spPr>
              <a:xfrm>
                <a:off x="4647350" y="2274206"/>
                <a:ext cx="324650" cy="318023"/>
              </a:xfrm>
              <a:prstGeom prst="rect">
                <a:avLst/>
              </a:prstGeom>
              <a:noFill/>
              <a:ln>
                <a:noFill/>
              </a:ln>
            </p:spPr>
          </p:pic>
          <p:sp>
            <p:nvSpPr>
              <p:cNvPr id="318" name="Google Shape;318;p23"/>
              <p:cNvSpPr/>
              <p:nvPr/>
            </p:nvSpPr>
            <p:spPr>
              <a:xfrm>
                <a:off x="4450725" y="2685450"/>
                <a:ext cx="717900" cy="1512000"/>
              </a:xfrm>
              <a:prstGeom prst="rect">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19" name="Google Shape;319;p23"/>
            <p:cNvGrpSpPr/>
            <p:nvPr/>
          </p:nvGrpSpPr>
          <p:grpSpPr>
            <a:xfrm>
              <a:off x="1672975" y="2829188"/>
              <a:ext cx="717900" cy="1367987"/>
              <a:chOff x="1672975" y="2829188"/>
              <a:chExt cx="717900" cy="1367987"/>
            </a:xfrm>
          </p:grpSpPr>
          <p:pic>
            <p:nvPicPr>
              <p:cNvPr id="320" name="Google Shape;320;p23"/>
              <p:cNvPicPr preferRelativeResize="0"/>
              <p:nvPr/>
            </p:nvPicPr>
            <p:blipFill>
              <a:blip r:embed="rId7">
                <a:alphaModFix/>
              </a:blip>
              <a:stretch>
                <a:fillRect/>
              </a:stretch>
            </p:blipFill>
            <p:spPr>
              <a:xfrm>
                <a:off x="1871256" y="2829188"/>
                <a:ext cx="321337" cy="294834"/>
              </a:xfrm>
              <a:prstGeom prst="rect">
                <a:avLst/>
              </a:prstGeom>
              <a:noFill/>
              <a:ln>
                <a:noFill/>
              </a:ln>
            </p:spPr>
          </p:pic>
          <p:sp>
            <p:nvSpPr>
              <p:cNvPr id="321" name="Google Shape;321;p23"/>
              <p:cNvSpPr/>
              <p:nvPr/>
            </p:nvSpPr>
            <p:spPr>
              <a:xfrm>
                <a:off x="1672975" y="3199375"/>
                <a:ext cx="717900" cy="997800"/>
              </a:xfrm>
              <a:prstGeom prst="rect">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22" name="Google Shape;322;p23"/>
            <p:cNvGrpSpPr/>
            <p:nvPr/>
          </p:nvGrpSpPr>
          <p:grpSpPr>
            <a:xfrm>
              <a:off x="3019625" y="1712417"/>
              <a:ext cx="717900" cy="2484783"/>
              <a:chOff x="3019625" y="1712417"/>
              <a:chExt cx="717900" cy="2484783"/>
            </a:xfrm>
          </p:grpSpPr>
          <p:pic>
            <p:nvPicPr>
              <p:cNvPr id="323" name="Google Shape;323;p23"/>
              <p:cNvPicPr preferRelativeResize="0"/>
              <p:nvPr/>
            </p:nvPicPr>
            <p:blipFill>
              <a:blip r:embed="rId8">
                <a:alphaModFix/>
              </a:blip>
              <a:stretch>
                <a:fillRect/>
              </a:stretch>
            </p:blipFill>
            <p:spPr>
              <a:xfrm>
                <a:off x="3246065" y="1712417"/>
                <a:ext cx="265020" cy="344525"/>
              </a:xfrm>
              <a:prstGeom prst="rect">
                <a:avLst/>
              </a:prstGeom>
              <a:noFill/>
              <a:ln>
                <a:noFill/>
              </a:ln>
            </p:spPr>
          </p:pic>
          <p:sp>
            <p:nvSpPr>
              <p:cNvPr id="324" name="Google Shape;324;p23"/>
              <p:cNvSpPr/>
              <p:nvPr/>
            </p:nvSpPr>
            <p:spPr>
              <a:xfrm>
                <a:off x="3019625" y="2132300"/>
                <a:ext cx="717900" cy="20649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25" name="Google Shape;325;p23"/>
            <p:cNvGrpSpPr/>
            <p:nvPr/>
          </p:nvGrpSpPr>
          <p:grpSpPr>
            <a:xfrm>
              <a:off x="540000" y="4050749"/>
              <a:ext cx="5200125" cy="153900"/>
              <a:chOff x="540000" y="1425250"/>
              <a:chExt cx="5200125" cy="153900"/>
            </a:xfrm>
          </p:grpSpPr>
          <p:cxnSp>
            <p:nvCxnSpPr>
              <p:cNvPr id="326" name="Google Shape;326;p23"/>
              <p:cNvCxnSpPr/>
              <p:nvPr/>
            </p:nvCxnSpPr>
            <p:spPr>
              <a:xfrm>
                <a:off x="1090125" y="1579150"/>
                <a:ext cx="4650000" cy="0"/>
              </a:xfrm>
              <a:prstGeom prst="straightConnector1">
                <a:avLst/>
              </a:prstGeom>
              <a:noFill/>
              <a:ln cap="flat" cmpd="sng" w="19050">
                <a:solidFill>
                  <a:srgbClr val="161217"/>
                </a:solidFill>
                <a:prstDash val="solid"/>
                <a:round/>
                <a:headEnd len="med" w="med" type="none"/>
                <a:tailEnd len="med" w="med" type="none"/>
              </a:ln>
            </p:spPr>
          </p:cxnSp>
          <p:sp>
            <p:nvSpPr>
              <p:cNvPr id="327" name="Google Shape;327;p23"/>
              <p:cNvSpPr txBox="1"/>
              <p:nvPr/>
            </p:nvSpPr>
            <p:spPr>
              <a:xfrm>
                <a:off x="540000" y="1425250"/>
                <a:ext cx="4227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000">
                    <a:solidFill>
                      <a:srgbClr val="161217"/>
                    </a:solidFill>
                    <a:latin typeface="Lato"/>
                    <a:ea typeface="Lato"/>
                    <a:cs typeface="Lato"/>
                    <a:sym typeface="Lato"/>
                  </a:rPr>
                  <a:t>0</a:t>
                </a:r>
                <a:endParaRPr sz="1000">
                  <a:solidFill>
                    <a:srgbClr val="161217"/>
                  </a:solidFill>
                  <a:latin typeface="Lato"/>
                  <a:ea typeface="Lato"/>
                  <a:cs typeface="Lato"/>
                  <a:sym typeface="Lato"/>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4"/>
          <p:cNvPicPr preferRelativeResize="0"/>
          <p:nvPr/>
        </p:nvPicPr>
        <p:blipFill rotWithShape="1">
          <a:blip r:embed="rId3">
            <a:alphaModFix/>
          </a:blip>
          <a:srcRect b="199" l="386" r="386" t="219"/>
          <a:stretch/>
        </p:blipFill>
        <p:spPr>
          <a:xfrm>
            <a:off x="0" y="0"/>
            <a:ext cx="9144003" cy="5144024"/>
          </a:xfrm>
          <a:prstGeom prst="rect">
            <a:avLst/>
          </a:prstGeom>
          <a:noFill/>
          <a:ln>
            <a:noFill/>
          </a:ln>
        </p:spPr>
      </p:pic>
      <p:grpSp>
        <p:nvGrpSpPr>
          <p:cNvPr id="333" name="Google Shape;333;p24"/>
          <p:cNvGrpSpPr/>
          <p:nvPr/>
        </p:nvGrpSpPr>
        <p:grpSpPr>
          <a:xfrm>
            <a:off x="526600" y="4591575"/>
            <a:ext cx="1322800" cy="552450"/>
            <a:chOff x="526600" y="4591575"/>
            <a:chExt cx="1322800" cy="552450"/>
          </a:xfrm>
        </p:grpSpPr>
        <p:cxnSp>
          <p:nvCxnSpPr>
            <p:cNvPr id="334" name="Google Shape;334;p24"/>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335" name="Google Shape;335;p24"/>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12/20</a:t>
              </a:r>
              <a:endParaRPr sz="1100">
                <a:solidFill>
                  <a:srgbClr val="342550"/>
                </a:solidFill>
                <a:latin typeface="Lato"/>
                <a:ea typeface="Lato"/>
                <a:cs typeface="Lato"/>
                <a:sym typeface="Lato"/>
              </a:endParaRPr>
            </a:p>
          </p:txBody>
        </p:sp>
      </p:grpSp>
      <p:sp>
        <p:nvSpPr>
          <p:cNvPr id="336" name="Google Shape;336;p24"/>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337" name="Google Shape;337;p24"/>
          <p:cNvSpPr txBox="1"/>
          <p:nvPr/>
        </p:nvSpPr>
        <p:spPr>
          <a:xfrm>
            <a:off x="540000" y="427625"/>
            <a:ext cx="4087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Add a Timeline</a:t>
            </a:r>
            <a:endParaRPr sz="3500">
              <a:solidFill>
                <a:srgbClr val="342550"/>
              </a:solidFill>
              <a:latin typeface="Lato Black"/>
              <a:ea typeface="Lato Black"/>
              <a:cs typeface="Lato Black"/>
              <a:sym typeface="Lato Black"/>
            </a:endParaRPr>
          </a:p>
        </p:txBody>
      </p:sp>
      <p:grpSp>
        <p:nvGrpSpPr>
          <p:cNvPr id="338" name="Google Shape;338;p24"/>
          <p:cNvGrpSpPr/>
          <p:nvPr/>
        </p:nvGrpSpPr>
        <p:grpSpPr>
          <a:xfrm>
            <a:off x="545850" y="1556400"/>
            <a:ext cx="8052300" cy="2692493"/>
            <a:chOff x="544850" y="1556400"/>
            <a:chExt cx="8052300" cy="2692493"/>
          </a:xfrm>
        </p:grpSpPr>
        <p:cxnSp>
          <p:nvCxnSpPr>
            <p:cNvPr id="339" name="Google Shape;339;p24"/>
            <p:cNvCxnSpPr/>
            <p:nvPr/>
          </p:nvCxnSpPr>
          <p:spPr>
            <a:xfrm>
              <a:off x="544850" y="2755575"/>
              <a:ext cx="8052300" cy="0"/>
            </a:xfrm>
            <a:prstGeom prst="straightConnector1">
              <a:avLst/>
            </a:prstGeom>
            <a:noFill/>
            <a:ln cap="flat" cmpd="sng" w="28575">
              <a:solidFill>
                <a:srgbClr val="D8D9DA"/>
              </a:solidFill>
              <a:prstDash val="solid"/>
              <a:round/>
              <a:headEnd len="med" w="med" type="none"/>
              <a:tailEnd len="med" w="med" type="none"/>
            </a:ln>
          </p:spPr>
        </p:cxnSp>
        <p:grpSp>
          <p:nvGrpSpPr>
            <p:cNvPr id="340" name="Google Shape;340;p24"/>
            <p:cNvGrpSpPr/>
            <p:nvPr/>
          </p:nvGrpSpPr>
          <p:grpSpPr>
            <a:xfrm>
              <a:off x="546775" y="1556400"/>
              <a:ext cx="1788300" cy="2692493"/>
              <a:chOff x="546775" y="1556400"/>
              <a:chExt cx="1788300" cy="2692493"/>
            </a:xfrm>
          </p:grpSpPr>
          <p:sp>
            <p:nvSpPr>
              <p:cNvPr id="341" name="Google Shape;341;p24"/>
              <p:cNvSpPr/>
              <p:nvPr/>
            </p:nvSpPr>
            <p:spPr>
              <a:xfrm>
                <a:off x="1391275" y="2705850"/>
                <a:ext cx="99300" cy="996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42" name="Google Shape;342;p24"/>
              <p:cNvGrpSpPr/>
              <p:nvPr/>
            </p:nvGrpSpPr>
            <p:grpSpPr>
              <a:xfrm>
                <a:off x="976525" y="1556400"/>
                <a:ext cx="928800" cy="928800"/>
                <a:chOff x="982925" y="1556400"/>
                <a:chExt cx="928800" cy="928800"/>
              </a:xfrm>
            </p:grpSpPr>
            <p:sp>
              <p:nvSpPr>
                <p:cNvPr id="343" name="Google Shape;343;p24"/>
                <p:cNvSpPr/>
                <p:nvPr/>
              </p:nvSpPr>
              <p:spPr>
                <a:xfrm>
                  <a:off x="982925" y="1556400"/>
                  <a:ext cx="928800" cy="928800"/>
                </a:xfrm>
                <a:prstGeom prst="ellipse">
                  <a:avLst/>
                </a:prstGeom>
                <a:noFill/>
                <a:ln cap="flat" cmpd="sng" w="19050">
                  <a:solidFill>
                    <a:srgbClr val="3425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4" name="Google Shape;344;p24"/>
                <p:cNvPicPr preferRelativeResize="0"/>
                <p:nvPr/>
              </p:nvPicPr>
              <p:blipFill>
                <a:blip r:embed="rId4">
                  <a:alphaModFix/>
                </a:blip>
                <a:stretch>
                  <a:fillRect/>
                </a:stretch>
              </p:blipFill>
              <p:spPr>
                <a:xfrm>
                  <a:off x="1204275" y="1797923"/>
                  <a:ext cx="485800" cy="445725"/>
                </a:xfrm>
                <a:prstGeom prst="rect">
                  <a:avLst/>
                </a:prstGeom>
                <a:noFill/>
                <a:ln>
                  <a:noFill/>
                </a:ln>
              </p:spPr>
            </p:pic>
          </p:grpSp>
          <p:sp>
            <p:nvSpPr>
              <p:cNvPr id="345" name="Google Shape;345;p24"/>
              <p:cNvSpPr txBox="1"/>
              <p:nvPr/>
            </p:nvSpPr>
            <p:spPr>
              <a:xfrm>
                <a:off x="795475" y="2977538"/>
                <a:ext cx="12909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000">
                    <a:solidFill>
                      <a:srgbClr val="342550"/>
                    </a:solidFill>
                    <a:latin typeface="Lato Black"/>
                    <a:ea typeface="Lato Black"/>
                    <a:cs typeface="Lato Black"/>
                    <a:sym typeface="Lato Black"/>
                  </a:rPr>
                  <a:t>Q1</a:t>
                </a:r>
                <a:endParaRPr sz="2000">
                  <a:solidFill>
                    <a:srgbClr val="342550"/>
                  </a:solidFill>
                  <a:latin typeface="Lato Black"/>
                  <a:ea typeface="Lato Black"/>
                  <a:cs typeface="Lato Black"/>
                  <a:sym typeface="Lato Black"/>
                </a:endParaRPr>
              </a:p>
            </p:txBody>
          </p:sp>
          <p:sp>
            <p:nvSpPr>
              <p:cNvPr id="346" name="Google Shape;346;p24"/>
              <p:cNvSpPr txBox="1"/>
              <p:nvPr/>
            </p:nvSpPr>
            <p:spPr>
              <a:xfrm>
                <a:off x="546775" y="3373950"/>
                <a:ext cx="17883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161217"/>
                    </a:solidFill>
                    <a:latin typeface="Lato Black"/>
                    <a:ea typeface="Lato Black"/>
                    <a:cs typeface="Lato Black"/>
                    <a:sym typeface="Lato Black"/>
                  </a:rPr>
                  <a:t>Name Milestones</a:t>
                </a:r>
                <a:endParaRPr sz="1600">
                  <a:solidFill>
                    <a:srgbClr val="161217"/>
                  </a:solidFill>
                  <a:latin typeface="Lato Black"/>
                  <a:ea typeface="Lato Black"/>
                  <a:cs typeface="Lato Black"/>
                  <a:sym typeface="Lato Black"/>
                </a:endParaRPr>
              </a:p>
            </p:txBody>
          </p:sp>
          <p:sp>
            <p:nvSpPr>
              <p:cNvPr id="347" name="Google Shape;347;p24"/>
              <p:cNvSpPr txBox="1"/>
              <p:nvPr/>
            </p:nvSpPr>
            <p:spPr>
              <a:xfrm>
                <a:off x="675025" y="3740993"/>
                <a:ext cx="1531800" cy="5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161217"/>
                    </a:solidFill>
                    <a:latin typeface="Lato"/>
                    <a:ea typeface="Lato"/>
                    <a:cs typeface="Lato"/>
                    <a:sym typeface="Lato"/>
                  </a:rPr>
                  <a:t>Tell your audience about this key milestone of your product.</a:t>
                </a:r>
                <a:endParaRPr sz="1000">
                  <a:solidFill>
                    <a:srgbClr val="161217"/>
                  </a:solidFill>
                  <a:latin typeface="Lato"/>
                  <a:ea typeface="Lato"/>
                  <a:cs typeface="Lato"/>
                  <a:sym typeface="Lato"/>
                </a:endParaRPr>
              </a:p>
            </p:txBody>
          </p:sp>
        </p:grpSp>
        <p:grpSp>
          <p:nvGrpSpPr>
            <p:cNvPr id="348" name="Google Shape;348;p24"/>
            <p:cNvGrpSpPr/>
            <p:nvPr/>
          </p:nvGrpSpPr>
          <p:grpSpPr>
            <a:xfrm>
              <a:off x="2634134" y="1556400"/>
              <a:ext cx="1788300" cy="2692493"/>
              <a:chOff x="2648325" y="1556400"/>
              <a:chExt cx="1788300" cy="2692493"/>
            </a:xfrm>
          </p:grpSpPr>
          <p:sp>
            <p:nvSpPr>
              <p:cNvPr id="349" name="Google Shape;349;p24"/>
              <p:cNvSpPr/>
              <p:nvPr/>
            </p:nvSpPr>
            <p:spPr>
              <a:xfrm>
                <a:off x="3492825" y="2705850"/>
                <a:ext cx="99300" cy="996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 name="Google Shape;350;p24"/>
              <p:cNvSpPr txBox="1"/>
              <p:nvPr/>
            </p:nvSpPr>
            <p:spPr>
              <a:xfrm>
                <a:off x="2897025" y="2977538"/>
                <a:ext cx="12909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000">
                    <a:solidFill>
                      <a:srgbClr val="E4A451"/>
                    </a:solidFill>
                    <a:latin typeface="Lato Black"/>
                    <a:ea typeface="Lato Black"/>
                    <a:cs typeface="Lato Black"/>
                    <a:sym typeface="Lato Black"/>
                  </a:rPr>
                  <a:t>Q2</a:t>
                </a:r>
                <a:endParaRPr sz="2000">
                  <a:solidFill>
                    <a:srgbClr val="E4A451"/>
                  </a:solidFill>
                  <a:latin typeface="Lato Black"/>
                  <a:ea typeface="Lato Black"/>
                  <a:cs typeface="Lato Black"/>
                  <a:sym typeface="Lato Black"/>
                </a:endParaRPr>
              </a:p>
            </p:txBody>
          </p:sp>
          <p:sp>
            <p:nvSpPr>
              <p:cNvPr id="351" name="Google Shape;351;p24"/>
              <p:cNvSpPr txBox="1"/>
              <p:nvPr/>
            </p:nvSpPr>
            <p:spPr>
              <a:xfrm>
                <a:off x="2648325" y="3373950"/>
                <a:ext cx="17883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161217"/>
                    </a:solidFill>
                    <a:latin typeface="Lato Black"/>
                    <a:ea typeface="Lato Black"/>
                    <a:cs typeface="Lato Black"/>
                    <a:sym typeface="Lato Black"/>
                  </a:rPr>
                  <a:t>Name Milestones</a:t>
                </a:r>
                <a:endParaRPr sz="1600">
                  <a:solidFill>
                    <a:srgbClr val="161217"/>
                  </a:solidFill>
                  <a:latin typeface="Lato Black"/>
                  <a:ea typeface="Lato Black"/>
                  <a:cs typeface="Lato Black"/>
                  <a:sym typeface="Lato Black"/>
                </a:endParaRPr>
              </a:p>
            </p:txBody>
          </p:sp>
          <p:sp>
            <p:nvSpPr>
              <p:cNvPr id="352" name="Google Shape;352;p24"/>
              <p:cNvSpPr txBox="1"/>
              <p:nvPr/>
            </p:nvSpPr>
            <p:spPr>
              <a:xfrm>
                <a:off x="2776575" y="3740993"/>
                <a:ext cx="1531800" cy="5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161217"/>
                    </a:solidFill>
                    <a:latin typeface="Lato"/>
                    <a:ea typeface="Lato"/>
                    <a:cs typeface="Lato"/>
                    <a:sym typeface="Lato"/>
                  </a:rPr>
                  <a:t>Tell your audience about this key milestone of your product.</a:t>
                </a:r>
                <a:endParaRPr sz="1000">
                  <a:solidFill>
                    <a:srgbClr val="161217"/>
                  </a:solidFill>
                  <a:latin typeface="Lato"/>
                  <a:ea typeface="Lato"/>
                  <a:cs typeface="Lato"/>
                  <a:sym typeface="Lato"/>
                </a:endParaRPr>
              </a:p>
            </p:txBody>
          </p:sp>
          <p:grpSp>
            <p:nvGrpSpPr>
              <p:cNvPr id="353" name="Google Shape;353;p24"/>
              <p:cNvGrpSpPr/>
              <p:nvPr/>
            </p:nvGrpSpPr>
            <p:grpSpPr>
              <a:xfrm>
                <a:off x="3078075" y="1556400"/>
                <a:ext cx="928800" cy="928800"/>
                <a:chOff x="3078075" y="1556400"/>
                <a:chExt cx="928800" cy="928800"/>
              </a:xfrm>
            </p:grpSpPr>
            <p:sp>
              <p:nvSpPr>
                <p:cNvPr id="354" name="Google Shape;354;p24"/>
                <p:cNvSpPr/>
                <p:nvPr/>
              </p:nvSpPr>
              <p:spPr>
                <a:xfrm>
                  <a:off x="3078075" y="1556400"/>
                  <a:ext cx="928800" cy="928800"/>
                </a:xfrm>
                <a:prstGeom prst="ellipse">
                  <a:avLst/>
                </a:prstGeom>
                <a:noFill/>
                <a:ln cap="flat" cmpd="sng" w="19050">
                  <a:solidFill>
                    <a:srgbClr val="E4A4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5" name="Google Shape;355;p24"/>
                <p:cNvPicPr preferRelativeResize="0"/>
                <p:nvPr/>
              </p:nvPicPr>
              <p:blipFill>
                <a:blip r:embed="rId5">
                  <a:alphaModFix/>
                </a:blip>
                <a:stretch>
                  <a:fillRect/>
                </a:stretch>
              </p:blipFill>
              <p:spPr>
                <a:xfrm>
                  <a:off x="3382525" y="1812849"/>
                  <a:ext cx="319900" cy="415875"/>
                </a:xfrm>
                <a:prstGeom prst="rect">
                  <a:avLst/>
                </a:prstGeom>
                <a:noFill/>
                <a:ln>
                  <a:noFill/>
                </a:ln>
              </p:spPr>
            </p:pic>
          </p:grpSp>
        </p:grpSp>
        <p:grpSp>
          <p:nvGrpSpPr>
            <p:cNvPr id="356" name="Google Shape;356;p24"/>
            <p:cNvGrpSpPr/>
            <p:nvPr/>
          </p:nvGrpSpPr>
          <p:grpSpPr>
            <a:xfrm>
              <a:off x="4721492" y="1556400"/>
              <a:ext cx="1788300" cy="2692493"/>
              <a:chOff x="4707300" y="1556400"/>
              <a:chExt cx="1788300" cy="2692493"/>
            </a:xfrm>
          </p:grpSpPr>
          <p:sp>
            <p:nvSpPr>
              <p:cNvPr id="357" name="Google Shape;357;p24"/>
              <p:cNvSpPr/>
              <p:nvPr/>
            </p:nvSpPr>
            <p:spPr>
              <a:xfrm>
                <a:off x="5551800" y="2705850"/>
                <a:ext cx="99300" cy="996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 name="Google Shape;358;p24"/>
              <p:cNvSpPr/>
              <p:nvPr/>
            </p:nvSpPr>
            <p:spPr>
              <a:xfrm>
                <a:off x="5137050" y="1556400"/>
                <a:ext cx="928800" cy="928800"/>
              </a:xfrm>
              <a:prstGeom prst="ellipse">
                <a:avLst/>
              </a:prstGeom>
              <a:noFill/>
              <a:ln cap="flat" cmpd="sng" w="19050">
                <a:solidFill>
                  <a:srgbClr val="3425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 name="Google Shape;359;p24"/>
              <p:cNvSpPr txBox="1"/>
              <p:nvPr/>
            </p:nvSpPr>
            <p:spPr>
              <a:xfrm>
                <a:off x="4956000" y="2977538"/>
                <a:ext cx="12909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000">
                    <a:solidFill>
                      <a:srgbClr val="342550"/>
                    </a:solidFill>
                    <a:latin typeface="Lato Black"/>
                    <a:ea typeface="Lato Black"/>
                    <a:cs typeface="Lato Black"/>
                    <a:sym typeface="Lato Black"/>
                  </a:rPr>
                  <a:t>Q3</a:t>
                </a:r>
                <a:endParaRPr sz="2000">
                  <a:solidFill>
                    <a:srgbClr val="342550"/>
                  </a:solidFill>
                  <a:latin typeface="Lato Black"/>
                  <a:ea typeface="Lato Black"/>
                  <a:cs typeface="Lato Black"/>
                  <a:sym typeface="Lato Black"/>
                </a:endParaRPr>
              </a:p>
            </p:txBody>
          </p:sp>
          <p:sp>
            <p:nvSpPr>
              <p:cNvPr id="360" name="Google Shape;360;p24"/>
              <p:cNvSpPr txBox="1"/>
              <p:nvPr/>
            </p:nvSpPr>
            <p:spPr>
              <a:xfrm>
                <a:off x="4707300" y="3373950"/>
                <a:ext cx="17883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161217"/>
                    </a:solidFill>
                    <a:latin typeface="Lato Black"/>
                    <a:ea typeface="Lato Black"/>
                    <a:cs typeface="Lato Black"/>
                    <a:sym typeface="Lato Black"/>
                  </a:rPr>
                  <a:t>Name Milestones</a:t>
                </a:r>
                <a:endParaRPr sz="1600">
                  <a:solidFill>
                    <a:srgbClr val="161217"/>
                  </a:solidFill>
                  <a:latin typeface="Lato Black"/>
                  <a:ea typeface="Lato Black"/>
                  <a:cs typeface="Lato Black"/>
                  <a:sym typeface="Lato Black"/>
                </a:endParaRPr>
              </a:p>
            </p:txBody>
          </p:sp>
          <p:sp>
            <p:nvSpPr>
              <p:cNvPr id="361" name="Google Shape;361;p24"/>
              <p:cNvSpPr txBox="1"/>
              <p:nvPr/>
            </p:nvSpPr>
            <p:spPr>
              <a:xfrm>
                <a:off x="4835550" y="3740993"/>
                <a:ext cx="1531800" cy="5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161217"/>
                    </a:solidFill>
                    <a:latin typeface="Lato"/>
                    <a:ea typeface="Lato"/>
                    <a:cs typeface="Lato"/>
                    <a:sym typeface="Lato"/>
                  </a:rPr>
                  <a:t>Tell your audience about this key milestone of your product.</a:t>
                </a:r>
                <a:endParaRPr sz="1000">
                  <a:solidFill>
                    <a:srgbClr val="161217"/>
                  </a:solidFill>
                  <a:latin typeface="Lato"/>
                  <a:ea typeface="Lato"/>
                  <a:cs typeface="Lato"/>
                  <a:sym typeface="Lato"/>
                </a:endParaRPr>
              </a:p>
            </p:txBody>
          </p:sp>
          <p:pic>
            <p:nvPicPr>
              <p:cNvPr id="362" name="Google Shape;362;p24"/>
              <p:cNvPicPr preferRelativeResize="0"/>
              <p:nvPr/>
            </p:nvPicPr>
            <p:blipFill>
              <a:blip r:embed="rId6">
                <a:alphaModFix/>
              </a:blip>
              <a:stretch>
                <a:fillRect/>
              </a:stretch>
            </p:blipFill>
            <p:spPr>
              <a:xfrm>
                <a:off x="5391150" y="1814800"/>
                <a:ext cx="420600" cy="412000"/>
              </a:xfrm>
              <a:prstGeom prst="rect">
                <a:avLst/>
              </a:prstGeom>
              <a:noFill/>
              <a:ln>
                <a:noFill/>
              </a:ln>
            </p:spPr>
          </p:pic>
        </p:grpSp>
        <p:grpSp>
          <p:nvGrpSpPr>
            <p:cNvPr id="363" name="Google Shape;363;p24"/>
            <p:cNvGrpSpPr/>
            <p:nvPr/>
          </p:nvGrpSpPr>
          <p:grpSpPr>
            <a:xfrm>
              <a:off x="6808850" y="1556400"/>
              <a:ext cx="1788300" cy="2692493"/>
              <a:chOff x="6808850" y="1556400"/>
              <a:chExt cx="1788300" cy="2692493"/>
            </a:xfrm>
          </p:grpSpPr>
          <p:sp>
            <p:nvSpPr>
              <p:cNvPr id="364" name="Google Shape;364;p24"/>
              <p:cNvSpPr/>
              <p:nvPr/>
            </p:nvSpPr>
            <p:spPr>
              <a:xfrm>
                <a:off x="7653350" y="2705850"/>
                <a:ext cx="99300" cy="996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24"/>
              <p:cNvSpPr txBox="1"/>
              <p:nvPr/>
            </p:nvSpPr>
            <p:spPr>
              <a:xfrm>
                <a:off x="7057550" y="2977538"/>
                <a:ext cx="12909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000">
                    <a:solidFill>
                      <a:srgbClr val="E4A451"/>
                    </a:solidFill>
                    <a:latin typeface="Lato Black"/>
                    <a:ea typeface="Lato Black"/>
                    <a:cs typeface="Lato Black"/>
                    <a:sym typeface="Lato Black"/>
                  </a:rPr>
                  <a:t>Q4</a:t>
                </a:r>
                <a:endParaRPr sz="2000">
                  <a:solidFill>
                    <a:srgbClr val="E4A451"/>
                  </a:solidFill>
                  <a:latin typeface="Lato Black"/>
                  <a:ea typeface="Lato Black"/>
                  <a:cs typeface="Lato Black"/>
                  <a:sym typeface="Lato Black"/>
                </a:endParaRPr>
              </a:p>
            </p:txBody>
          </p:sp>
          <p:sp>
            <p:nvSpPr>
              <p:cNvPr id="366" name="Google Shape;366;p24"/>
              <p:cNvSpPr txBox="1"/>
              <p:nvPr/>
            </p:nvSpPr>
            <p:spPr>
              <a:xfrm>
                <a:off x="6808850" y="3373950"/>
                <a:ext cx="17883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rgbClr val="161217"/>
                    </a:solidFill>
                    <a:latin typeface="Lato Black"/>
                    <a:ea typeface="Lato Black"/>
                    <a:cs typeface="Lato Black"/>
                    <a:sym typeface="Lato Black"/>
                  </a:rPr>
                  <a:t>Name Milestones</a:t>
                </a:r>
                <a:endParaRPr sz="1600">
                  <a:solidFill>
                    <a:srgbClr val="161217"/>
                  </a:solidFill>
                  <a:latin typeface="Lato Black"/>
                  <a:ea typeface="Lato Black"/>
                  <a:cs typeface="Lato Black"/>
                  <a:sym typeface="Lato Black"/>
                </a:endParaRPr>
              </a:p>
            </p:txBody>
          </p:sp>
          <p:sp>
            <p:nvSpPr>
              <p:cNvPr id="367" name="Google Shape;367;p24"/>
              <p:cNvSpPr txBox="1"/>
              <p:nvPr/>
            </p:nvSpPr>
            <p:spPr>
              <a:xfrm>
                <a:off x="6937100" y="3740993"/>
                <a:ext cx="1531800" cy="5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000">
                    <a:solidFill>
                      <a:srgbClr val="161217"/>
                    </a:solidFill>
                    <a:latin typeface="Lato"/>
                    <a:ea typeface="Lato"/>
                    <a:cs typeface="Lato"/>
                    <a:sym typeface="Lato"/>
                  </a:rPr>
                  <a:t>Tell your audience about this key milestone of your product.</a:t>
                </a:r>
                <a:endParaRPr sz="1000">
                  <a:solidFill>
                    <a:srgbClr val="161217"/>
                  </a:solidFill>
                  <a:latin typeface="Lato"/>
                  <a:ea typeface="Lato"/>
                  <a:cs typeface="Lato"/>
                  <a:sym typeface="Lato"/>
                </a:endParaRPr>
              </a:p>
            </p:txBody>
          </p:sp>
          <p:grpSp>
            <p:nvGrpSpPr>
              <p:cNvPr id="368" name="Google Shape;368;p24"/>
              <p:cNvGrpSpPr/>
              <p:nvPr/>
            </p:nvGrpSpPr>
            <p:grpSpPr>
              <a:xfrm>
                <a:off x="7238600" y="1556400"/>
                <a:ext cx="928800" cy="928800"/>
                <a:chOff x="7238600" y="1556400"/>
                <a:chExt cx="928800" cy="928800"/>
              </a:xfrm>
            </p:grpSpPr>
            <p:sp>
              <p:nvSpPr>
                <p:cNvPr id="369" name="Google Shape;369;p24"/>
                <p:cNvSpPr/>
                <p:nvPr/>
              </p:nvSpPr>
              <p:spPr>
                <a:xfrm>
                  <a:off x="7238600" y="1556400"/>
                  <a:ext cx="928800" cy="928800"/>
                </a:xfrm>
                <a:prstGeom prst="ellipse">
                  <a:avLst/>
                </a:prstGeom>
                <a:noFill/>
                <a:ln cap="flat" cmpd="sng" w="19050">
                  <a:solidFill>
                    <a:srgbClr val="E4A4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70" name="Google Shape;370;p24"/>
                <p:cNvPicPr preferRelativeResize="0"/>
                <p:nvPr/>
              </p:nvPicPr>
              <p:blipFill>
                <a:blip r:embed="rId7">
                  <a:alphaModFix/>
                </a:blip>
                <a:stretch>
                  <a:fillRect/>
                </a:stretch>
              </p:blipFill>
              <p:spPr>
                <a:xfrm>
                  <a:off x="7475850" y="1793650"/>
                  <a:ext cx="454300" cy="454300"/>
                </a:xfrm>
                <a:prstGeom prst="rect">
                  <a:avLst/>
                </a:prstGeom>
                <a:noFill/>
                <a:ln>
                  <a:noFill/>
                </a:ln>
              </p:spPr>
            </p:pic>
          </p:gr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25"/>
          <p:cNvPicPr preferRelativeResize="0"/>
          <p:nvPr/>
        </p:nvPicPr>
        <p:blipFill rotWithShape="1">
          <a:blip r:embed="rId3">
            <a:alphaModFix/>
          </a:blip>
          <a:srcRect b="129" l="298" r="288" t="139"/>
          <a:stretch/>
        </p:blipFill>
        <p:spPr>
          <a:xfrm>
            <a:off x="-1200" y="125"/>
            <a:ext cx="9146399" cy="5143250"/>
          </a:xfrm>
          <a:prstGeom prst="rect">
            <a:avLst/>
          </a:prstGeom>
          <a:noFill/>
          <a:ln>
            <a:noFill/>
          </a:ln>
        </p:spPr>
      </p:pic>
      <p:grpSp>
        <p:nvGrpSpPr>
          <p:cNvPr id="376" name="Google Shape;376;p25"/>
          <p:cNvGrpSpPr/>
          <p:nvPr/>
        </p:nvGrpSpPr>
        <p:grpSpPr>
          <a:xfrm>
            <a:off x="526600" y="4591575"/>
            <a:ext cx="1322800" cy="552450"/>
            <a:chOff x="526600" y="4591575"/>
            <a:chExt cx="1322800" cy="552450"/>
          </a:xfrm>
        </p:grpSpPr>
        <p:cxnSp>
          <p:nvCxnSpPr>
            <p:cNvPr id="377" name="Google Shape;377;p25"/>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378" name="Google Shape;378;p25"/>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13/20</a:t>
              </a:r>
              <a:endParaRPr sz="1100">
                <a:solidFill>
                  <a:srgbClr val="342550"/>
                </a:solidFill>
                <a:latin typeface="Lato"/>
                <a:ea typeface="Lato"/>
                <a:cs typeface="Lato"/>
                <a:sym typeface="Lato"/>
              </a:endParaRPr>
            </a:p>
          </p:txBody>
        </p:sp>
      </p:grpSp>
      <p:sp>
        <p:nvSpPr>
          <p:cNvPr id="379" name="Google Shape;379;p25"/>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380" name="Google Shape;380;p25"/>
          <p:cNvSpPr/>
          <p:nvPr/>
        </p:nvSpPr>
        <p:spPr>
          <a:xfrm rot="-5400000">
            <a:off x="6666900" y="2877475"/>
            <a:ext cx="1881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 name="Google Shape;381;p25"/>
          <p:cNvSpPr txBox="1"/>
          <p:nvPr/>
        </p:nvSpPr>
        <p:spPr>
          <a:xfrm>
            <a:off x="540000" y="427625"/>
            <a:ext cx="4087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Use Tables</a:t>
            </a:r>
            <a:endParaRPr sz="3500">
              <a:solidFill>
                <a:srgbClr val="342550"/>
              </a:solidFill>
              <a:latin typeface="Lato Black"/>
              <a:ea typeface="Lato Black"/>
              <a:cs typeface="Lato Black"/>
              <a:sym typeface="Lato Black"/>
            </a:endParaRPr>
          </a:p>
        </p:txBody>
      </p:sp>
      <p:grpSp>
        <p:nvGrpSpPr>
          <p:cNvPr id="382" name="Google Shape;382;p25"/>
          <p:cNvGrpSpPr/>
          <p:nvPr/>
        </p:nvGrpSpPr>
        <p:grpSpPr>
          <a:xfrm>
            <a:off x="545500" y="1508275"/>
            <a:ext cx="8058600" cy="2503200"/>
            <a:chOff x="545500" y="1508275"/>
            <a:chExt cx="8058600" cy="2503200"/>
          </a:xfrm>
        </p:grpSpPr>
        <p:cxnSp>
          <p:nvCxnSpPr>
            <p:cNvPr id="383" name="Google Shape;383;p25"/>
            <p:cNvCxnSpPr/>
            <p:nvPr/>
          </p:nvCxnSpPr>
          <p:spPr>
            <a:xfrm>
              <a:off x="545750" y="4002550"/>
              <a:ext cx="8057100" cy="0"/>
            </a:xfrm>
            <a:prstGeom prst="straightConnector1">
              <a:avLst/>
            </a:prstGeom>
            <a:noFill/>
            <a:ln cap="flat" cmpd="sng" w="19050">
              <a:solidFill>
                <a:srgbClr val="161217"/>
              </a:solidFill>
              <a:prstDash val="solid"/>
              <a:round/>
              <a:headEnd len="med" w="med" type="none"/>
              <a:tailEnd len="med" w="med" type="none"/>
            </a:ln>
          </p:spPr>
        </p:cxnSp>
        <p:sp>
          <p:nvSpPr>
            <p:cNvPr id="384" name="Google Shape;384;p25"/>
            <p:cNvSpPr/>
            <p:nvPr/>
          </p:nvSpPr>
          <p:spPr>
            <a:xfrm>
              <a:off x="545500" y="1512300"/>
              <a:ext cx="8058600" cy="441000"/>
            </a:xfrm>
            <a:prstGeom prst="rect">
              <a:avLst/>
            </a:prstGeom>
            <a:solidFill>
              <a:srgbClr val="342550"/>
            </a:solidFill>
            <a:ln cap="flat" cmpd="sng" w="19050">
              <a:solidFill>
                <a:srgbClr val="16121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85" name="Google Shape;385;p25"/>
            <p:cNvCxnSpPr/>
            <p:nvPr/>
          </p:nvCxnSpPr>
          <p:spPr>
            <a:xfrm>
              <a:off x="545750" y="3593780"/>
              <a:ext cx="8057100" cy="0"/>
            </a:xfrm>
            <a:prstGeom prst="straightConnector1">
              <a:avLst/>
            </a:prstGeom>
            <a:noFill/>
            <a:ln cap="flat" cmpd="sng" w="19050">
              <a:solidFill>
                <a:srgbClr val="161217"/>
              </a:solidFill>
              <a:prstDash val="solid"/>
              <a:round/>
              <a:headEnd len="med" w="med" type="none"/>
              <a:tailEnd len="med" w="med" type="none"/>
            </a:ln>
          </p:spPr>
        </p:cxnSp>
        <p:cxnSp>
          <p:nvCxnSpPr>
            <p:cNvPr id="386" name="Google Shape;386;p25"/>
            <p:cNvCxnSpPr/>
            <p:nvPr/>
          </p:nvCxnSpPr>
          <p:spPr>
            <a:xfrm>
              <a:off x="545750" y="3185010"/>
              <a:ext cx="8057100" cy="0"/>
            </a:xfrm>
            <a:prstGeom prst="straightConnector1">
              <a:avLst/>
            </a:prstGeom>
            <a:noFill/>
            <a:ln cap="flat" cmpd="sng" w="19050">
              <a:solidFill>
                <a:srgbClr val="161217"/>
              </a:solidFill>
              <a:prstDash val="solid"/>
              <a:round/>
              <a:headEnd len="med" w="med" type="none"/>
              <a:tailEnd len="med" w="med" type="none"/>
            </a:ln>
          </p:spPr>
        </p:cxnSp>
        <p:cxnSp>
          <p:nvCxnSpPr>
            <p:cNvPr id="387" name="Google Shape;387;p25"/>
            <p:cNvCxnSpPr/>
            <p:nvPr/>
          </p:nvCxnSpPr>
          <p:spPr>
            <a:xfrm>
              <a:off x="545750" y="2776240"/>
              <a:ext cx="8057100" cy="0"/>
            </a:xfrm>
            <a:prstGeom prst="straightConnector1">
              <a:avLst/>
            </a:prstGeom>
            <a:noFill/>
            <a:ln cap="flat" cmpd="sng" w="19050">
              <a:solidFill>
                <a:srgbClr val="161217"/>
              </a:solidFill>
              <a:prstDash val="solid"/>
              <a:round/>
              <a:headEnd len="med" w="med" type="none"/>
              <a:tailEnd len="med" w="med" type="none"/>
            </a:ln>
          </p:spPr>
        </p:cxnSp>
        <p:cxnSp>
          <p:nvCxnSpPr>
            <p:cNvPr id="388" name="Google Shape;388;p25"/>
            <p:cNvCxnSpPr/>
            <p:nvPr/>
          </p:nvCxnSpPr>
          <p:spPr>
            <a:xfrm>
              <a:off x="545750" y="2367470"/>
              <a:ext cx="8057100" cy="0"/>
            </a:xfrm>
            <a:prstGeom prst="straightConnector1">
              <a:avLst/>
            </a:prstGeom>
            <a:noFill/>
            <a:ln cap="flat" cmpd="sng" w="19050">
              <a:solidFill>
                <a:srgbClr val="161217"/>
              </a:solidFill>
              <a:prstDash val="solid"/>
              <a:round/>
              <a:headEnd len="med" w="med" type="none"/>
              <a:tailEnd len="med" w="med" type="none"/>
            </a:ln>
          </p:spPr>
        </p:cxnSp>
        <p:cxnSp>
          <p:nvCxnSpPr>
            <p:cNvPr id="389" name="Google Shape;389;p25"/>
            <p:cNvCxnSpPr/>
            <p:nvPr/>
          </p:nvCxnSpPr>
          <p:spPr>
            <a:xfrm rot="10800000">
              <a:off x="2061175" y="1508275"/>
              <a:ext cx="0" cy="2503200"/>
            </a:xfrm>
            <a:prstGeom prst="straightConnector1">
              <a:avLst/>
            </a:prstGeom>
            <a:noFill/>
            <a:ln cap="flat" cmpd="sng" w="19050">
              <a:solidFill>
                <a:srgbClr val="161217"/>
              </a:solidFill>
              <a:prstDash val="solid"/>
              <a:round/>
              <a:headEnd len="med" w="med" type="none"/>
              <a:tailEnd len="med" w="med" type="none"/>
            </a:ln>
          </p:spPr>
        </p:cxnSp>
        <p:cxnSp>
          <p:nvCxnSpPr>
            <p:cNvPr id="390" name="Google Shape;390;p25"/>
            <p:cNvCxnSpPr/>
            <p:nvPr/>
          </p:nvCxnSpPr>
          <p:spPr>
            <a:xfrm rot="10800000">
              <a:off x="5153950" y="1508275"/>
              <a:ext cx="0" cy="2503200"/>
            </a:xfrm>
            <a:prstGeom prst="straightConnector1">
              <a:avLst/>
            </a:prstGeom>
            <a:noFill/>
            <a:ln cap="flat" cmpd="sng" w="19050">
              <a:solidFill>
                <a:srgbClr val="161217"/>
              </a:solidFill>
              <a:prstDash val="solid"/>
              <a:round/>
              <a:headEnd len="med" w="med" type="none"/>
              <a:tailEnd len="med" w="med" type="none"/>
            </a:ln>
          </p:spPr>
        </p:cxnSp>
        <p:cxnSp>
          <p:nvCxnSpPr>
            <p:cNvPr id="391" name="Google Shape;391;p25"/>
            <p:cNvCxnSpPr/>
            <p:nvPr/>
          </p:nvCxnSpPr>
          <p:spPr>
            <a:xfrm rot="10800000">
              <a:off x="6881075" y="1508275"/>
              <a:ext cx="0" cy="2503200"/>
            </a:xfrm>
            <a:prstGeom prst="straightConnector1">
              <a:avLst/>
            </a:prstGeom>
            <a:noFill/>
            <a:ln cap="flat" cmpd="sng" w="19050">
              <a:solidFill>
                <a:srgbClr val="161217"/>
              </a:solidFill>
              <a:prstDash val="solid"/>
              <a:round/>
              <a:headEnd len="med" w="med" type="none"/>
              <a:tailEnd len="med" w="med" type="none"/>
            </a:ln>
          </p:spPr>
        </p:cxnSp>
        <p:sp>
          <p:nvSpPr>
            <p:cNvPr id="392" name="Google Shape;392;p25"/>
            <p:cNvSpPr txBox="1"/>
            <p:nvPr/>
          </p:nvSpPr>
          <p:spPr>
            <a:xfrm>
              <a:off x="667225" y="1609650"/>
              <a:ext cx="13362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600">
                  <a:solidFill>
                    <a:schemeClr val="lt1"/>
                  </a:solidFill>
                  <a:latin typeface="Lato Black"/>
                  <a:ea typeface="Lato Black"/>
                  <a:cs typeface="Lato Black"/>
                  <a:sym typeface="Lato Black"/>
                </a:rPr>
                <a:t>Task</a:t>
              </a:r>
              <a:endParaRPr sz="1600">
                <a:solidFill>
                  <a:schemeClr val="lt1"/>
                </a:solidFill>
                <a:latin typeface="Lato Black"/>
                <a:ea typeface="Lato Black"/>
                <a:cs typeface="Lato Black"/>
                <a:sym typeface="Lato Black"/>
              </a:endParaRPr>
            </a:p>
          </p:txBody>
        </p:sp>
        <p:sp>
          <p:nvSpPr>
            <p:cNvPr id="393" name="Google Shape;393;p25"/>
            <p:cNvSpPr txBox="1"/>
            <p:nvPr/>
          </p:nvSpPr>
          <p:spPr>
            <a:xfrm>
              <a:off x="667225" y="2067975"/>
              <a:ext cx="1336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Task 1</a:t>
              </a:r>
              <a:endParaRPr sz="1200">
                <a:solidFill>
                  <a:srgbClr val="E4A451"/>
                </a:solidFill>
                <a:latin typeface="Lato Black"/>
                <a:ea typeface="Lato Black"/>
                <a:cs typeface="Lato Black"/>
                <a:sym typeface="Lato Black"/>
              </a:endParaRPr>
            </a:p>
          </p:txBody>
        </p:sp>
        <p:sp>
          <p:nvSpPr>
            <p:cNvPr id="394" name="Google Shape;394;p25"/>
            <p:cNvSpPr txBox="1"/>
            <p:nvPr/>
          </p:nvSpPr>
          <p:spPr>
            <a:xfrm>
              <a:off x="667225" y="2479463"/>
              <a:ext cx="1336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Task 2</a:t>
              </a:r>
              <a:endParaRPr sz="1200">
                <a:solidFill>
                  <a:srgbClr val="E4A451"/>
                </a:solidFill>
                <a:latin typeface="Lato Black"/>
                <a:ea typeface="Lato Black"/>
                <a:cs typeface="Lato Black"/>
                <a:sym typeface="Lato Black"/>
              </a:endParaRPr>
            </a:p>
          </p:txBody>
        </p:sp>
        <p:sp>
          <p:nvSpPr>
            <p:cNvPr id="395" name="Google Shape;395;p25"/>
            <p:cNvSpPr txBox="1"/>
            <p:nvPr/>
          </p:nvSpPr>
          <p:spPr>
            <a:xfrm>
              <a:off x="667225" y="2885513"/>
              <a:ext cx="1336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Task 3</a:t>
              </a:r>
              <a:endParaRPr sz="1200">
                <a:solidFill>
                  <a:srgbClr val="E4A451"/>
                </a:solidFill>
                <a:latin typeface="Lato Black"/>
                <a:ea typeface="Lato Black"/>
                <a:cs typeface="Lato Black"/>
                <a:sym typeface="Lato Black"/>
              </a:endParaRPr>
            </a:p>
          </p:txBody>
        </p:sp>
        <p:sp>
          <p:nvSpPr>
            <p:cNvPr id="396" name="Google Shape;396;p25"/>
            <p:cNvSpPr txBox="1"/>
            <p:nvPr/>
          </p:nvSpPr>
          <p:spPr>
            <a:xfrm>
              <a:off x="667225" y="3296975"/>
              <a:ext cx="1336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Task 4</a:t>
              </a:r>
              <a:endParaRPr sz="1200">
                <a:solidFill>
                  <a:srgbClr val="E4A451"/>
                </a:solidFill>
                <a:latin typeface="Lato Black"/>
                <a:ea typeface="Lato Black"/>
                <a:cs typeface="Lato Black"/>
                <a:sym typeface="Lato Black"/>
              </a:endParaRPr>
            </a:p>
          </p:txBody>
        </p:sp>
        <p:sp>
          <p:nvSpPr>
            <p:cNvPr id="397" name="Google Shape;397;p25"/>
            <p:cNvSpPr txBox="1"/>
            <p:nvPr/>
          </p:nvSpPr>
          <p:spPr>
            <a:xfrm>
              <a:off x="667225" y="3705763"/>
              <a:ext cx="1336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Task 5</a:t>
              </a:r>
              <a:endParaRPr sz="1200">
                <a:solidFill>
                  <a:srgbClr val="E4A451"/>
                </a:solidFill>
                <a:latin typeface="Lato Black"/>
                <a:ea typeface="Lato Black"/>
                <a:cs typeface="Lato Black"/>
                <a:sym typeface="Lato Black"/>
              </a:endParaRPr>
            </a:p>
          </p:txBody>
        </p:sp>
        <p:sp>
          <p:nvSpPr>
            <p:cNvPr id="398" name="Google Shape;398;p25"/>
            <p:cNvSpPr txBox="1"/>
            <p:nvPr/>
          </p:nvSpPr>
          <p:spPr>
            <a:xfrm>
              <a:off x="2279600" y="1599800"/>
              <a:ext cx="23475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600">
                  <a:solidFill>
                    <a:schemeClr val="lt1"/>
                  </a:solidFill>
                  <a:latin typeface="Lato Black"/>
                  <a:ea typeface="Lato Black"/>
                  <a:cs typeface="Lato Black"/>
                  <a:sym typeface="Lato Black"/>
                </a:rPr>
                <a:t>Description</a:t>
              </a:r>
              <a:endParaRPr sz="1600">
                <a:solidFill>
                  <a:schemeClr val="lt1"/>
                </a:solidFill>
                <a:latin typeface="Lato Black"/>
                <a:ea typeface="Lato Black"/>
                <a:cs typeface="Lato Black"/>
                <a:sym typeface="Lato Black"/>
              </a:endParaRPr>
            </a:p>
          </p:txBody>
        </p:sp>
        <p:sp>
          <p:nvSpPr>
            <p:cNvPr id="399" name="Google Shape;399;p25"/>
            <p:cNvSpPr txBox="1"/>
            <p:nvPr/>
          </p:nvSpPr>
          <p:spPr>
            <a:xfrm>
              <a:off x="2279600" y="2067975"/>
              <a:ext cx="2741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$50,000</a:t>
              </a:r>
              <a:endParaRPr sz="1200">
                <a:solidFill>
                  <a:srgbClr val="161217"/>
                </a:solidFill>
                <a:latin typeface="Lato"/>
                <a:ea typeface="Lato"/>
                <a:cs typeface="Lato"/>
                <a:sym typeface="Lato"/>
              </a:endParaRPr>
            </a:p>
          </p:txBody>
        </p:sp>
        <p:sp>
          <p:nvSpPr>
            <p:cNvPr id="400" name="Google Shape;400;p25"/>
            <p:cNvSpPr txBox="1"/>
            <p:nvPr/>
          </p:nvSpPr>
          <p:spPr>
            <a:xfrm>
              <a:off x="2279600" y="2479475"/>
              <a:ext cx="2741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$75,000</a:t>
              </a:r>
              <a:endParaRPr sz="1200">
                <a:solidFill>
                  <a:srgbClr val="161217"/>
                </a:solidFill>
                <a:latin typeface="Lato"/>
                <a:ea typeface="Lato"/>
                <a:cs typeface="Lato"/>
                <a:sym typeface="Lato"/>
              </a:endParaRPr>
            </a:p>
          </p:txBody>
        </p:sp>
        <p:sp>
          <p:nvSpPr>
            <p:cNvPr id="401" name="Google Shape;401;p25"/>
            <p:cNvSpPr txBox="1"/>
            <p:nvPr/>
          </p:nvSpPr>
          <p:spPr>
            <a:xfrm>
              <a:off x="2279600" y="2885525"/>
              <a:ext cx="27417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ru" sz="1200">
                  <a:solidFill>
                    <a:srgbClr val="161217"/>
                  </a:solidFill>
                  <a:latin typeface="Lato"/>
                  <a:ea typeface="Lato"/>
                  <a:cs typeface="Lato"/>
                  <a:sym typeface="Lato"/>
                </a:rPr>
                <a:t>$60,000</a:t>
              </a:r>
              <a:endParaRPr sz="1200">
                <a:solidFill>
                  <a:srgbClr val="161217"/>
                </a:solidFill>
                <a:latin typeface="Lato"/>
                <a:ea typeface="Lato"/>
                <a:cs typeface="Lato"/>
                <a:sym typeface="Lato"/>
              </a:endParaRPr>
            </a:p>
          </p:txBody>
        </p:sp>
        <p:sp>
          <p:nvSpPr>
            <p:cNvPr id="402" name="Google Shape;402;p25"/>
            <p:cNvSpPr txBox="1"/>
            <p:nvPr/>
          </p:nvSpPr>
          <p:spPr>
            <a:xfrm>
              <a:off x="2279600" y="3296988"/>
              <a:ext cx="27417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ru" sz="1200">
                  <a:solidFill>
                    <a:srgbClr val="161217"/>
                  </a:solidFill>
                  <a:latin typeface="Lato"/>
                  <a:ea typeface="Lato"/>
                  <a:cs typeface="Lato"/>
                  <a:sym typeface="Lato"/>
                </a:rPr>
                <a:t>$30,000</a:t>
              </a:r>
              <a:endParaRPr sz="1200">
                <a:solidFill>
                  <a:srgbClr val="161217"/>
                </a:solidFill>
                <a:latin typeface="Lato"/>
                <a:ea typeface="Lato"/>
                <a:cs typeface="Lato"/>
                <a:sym typeface="Lato"/>
              </a:endParaRPr>
            </a:p>
          </p:txBody>
        </p:sp>
        <p:sp>
          <p:nvSpPr>
            <p:cNvPr id="403" name="Google Shape;403;p25"/>
            <p:cNvSpPr txBox="1"/>
            <p:nvPr/>
          </p:nvSpPr>
          <p:spPr>
            <a:xfrm>
              <a:off x="2279600" y="3705775"/>
              <a:ext cx="27417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ru" sz="1200">
                  <a:solidFill>
                    <a:srgbClr val="161217"/>
                  </a:solidFill>
                  <a:latin typeface="Lato"/>
                  <a:ea typeface="Lato"/>
                  <a:cs typeface="Lato"/>
                  <a:sym typeface="Lato"/>
                </a:rPr>
                <a:t>$10,000</a:t>
              </a:r>
              <a:endParaRPr sz="1200">
                <a:solidFill>
                  <a:srgbClr val="161217"/>
                </a:solidFill>
                <a:latin typeface="Lato"/>
                <a:ea typeface="Lato"/>
                <a:cs typeface="Lato"/>
                <a:sym typeface="Lato"/>
              </a:endParaRPr>
            </a:p>
          </p:txBody>
        </p:sp>
        <p:sp>
          <p:nvSpPr>
            <p:cNvPr id="404" name="Google Shape;404;p25"/>
            <p:cNvSpPr txBox="1"/>
            <p:nvPr/>
          </p:nvSpPr>
          <p:spPr>
            <a:xfrm>
              <a:off x="5397900" y="2067975"/>
              <a:ext cx="12303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161217"/>
                  </a:solidFill>
                  <a:latin typeface="Lato"/>
                  <a:ea typeface="Lato"/>
                  <a:cs typeface="Lato"/>
                  <a:sym typeface="Lato"/>
                </a:rPr>
                <a:t>2025</a:t>
              </a:r>
              <a:endParaRPr sz="1200">
                <a:solidFill>
                  <a:srgbClr val="161217"/>
                </a:solidFill>
                <a:latin typeface="Lato"/>
                <a:ea typeface="Lato"/>
                <a:cs typeface="Lato"/>
                <a:sym typeface="Lato"/>
              </a:endParaRPr>
            </a:p>
          </p:txBody>
        </p:sp>
        <p:sp>
          <p:nvSpPr>
            <p:cNvPr id="405" name="Google Shape;405;p25"/>
            <p:cNvSpPr txBox="1"/>
            <p:nvPr/>
          </p:nvSpPr>
          <p:spPr>
            <a:xfrm>
              <a:off x="5397900" y="2479475"/>
              <a:ext cx="12303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161217"/>
                  </a:solidFill>
                  <a:latin typeface="Lato"/>
                  <a:ea typeface="Lato"/>
                  <a:cs typeface="Lato"/>
                  <a:sym typeface="Lato"/>
                </a:rPr>
                <a:t>2026</a:t>
              </a:r>
              <a:endParaRPr sz="1200">
                <a:solidFill>
                  <a:srgbClr val="161217"/>
                </a:solidFill>
                <a:latin typeface="Lato"/>
                <a:ea typeface="Lato"/>
                <a:cs typeface="Lato"/>
                <a:sym typeface="Lato"/>
              </a:endParaRPr>
            </a:p>
          </p:txBody>
        </p:sp>
        <p:sp>
          <p:nvSpPr>
            <p:cNvPr id="406" name="Google Shape;406;p25"/>
            <p:cNvSpPr txBox="1"/>
            <p:nvPr/>
          </p:nvSpPr>
          <p:spPr>
            <a:xfrm>
              <a:off x="5397900" y="2885525"/>
              <a:ext cx="12303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ru" sz="1200">
                  <a:solidFill>
                    <a:srgbClr val="161217"/>
                  </a:solidFill>
                  <a:latin typeface="Lato"/>
                  <a:ea typeface="Lato"/>
                  <a:cs typeface="Lato"/>
                  <a:sym typeface="Lato"/>
                </a:rPr>
                <a:t>2027</a:t>
              </a:r>
              <a:endParaRPr sz="1200">
                <a:solidFill>
                  <a:srgbClr val="161217"/>
                </a:solidFill>
                <a:latin typeface="Lato"/>
                <a:ea typeface="Lato"/>
                <a:cs typeface="Lato"/>
                <a:sym typeface="Lato"/>
              </a:endParaRPr>
            </a:p>
          </p:txBody>
        </p:sp>
        <p:sp>
          <p:nvSpPr>
            <p:cNvPr id="407" name="Google Shape;407;p25"/>
            <p:cNvSpPr txBox="1"/>
            <p:nvPr/>
          </p:nvSpPr>
          <p:spPr>
            <a:xfrm>
              <a:off x="5397900" y="3296988"/>
              <a:ext cx="12303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ru" sz="1200">
                  <a:solidFill>
                    <a:srgbClr val="161217"/>
                  </a:solidFill>
                  <a:latin typeface="Lato"/>
                  <a:ea typeface="Lato"/>
                  <a:cs typeface="Lato"/>
                  <a:sym typeface="Lato"/>
                </a:rPr>
                <a:t>2028</a:t>
              </a:r>
              <a:endParaRPr sz="1200">
                <a:solidFill>
                  <a:srgbClr val="161217"/>
                </a:solidFill>
                <a:latin typeface="Lato"/>
                <a:ea typeface="Lato"/>
                <a:cs typeface="Lato"/>
                <a:sym typeface="Lato"/>
              </a:endParaRPr>
            </a:p>
          </p:txBody>
        </p:sp>
        <p:sp>
          <p:nvSpPr>
            <p:cNvPr id="408" name="Google Shape;408;p25"/>
            <p:cNvSpPr txBox="1"/>
            <p:nvPr/>
          </p:nvSpPr>
          <p:spPr>
            <a:xfrm>
              <a:off x="5397900" y="3705775"/>
              <a:ext cx="12303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ru" sz="1200">
                  <a:solidFill>
                    <a:srgbClr val="161217"/>
                  </a:solidFill>
                  <a:latin typeface="Lato"/>
                  <a:ea typeface="Lato"/>
                  <a:cs typeface="Lato"/>
                  <a:sym typeface="Lato"/>
                </a:rPr>
                <a:t>2029</a:t>
              </a:r>
              <a:endParaRPr sz="1200">
                <a:solidFill>
                  <a:srgbClr val="161217"/>
                </a:solidFill>
                <a:latin typeface="Lato"/>
                <a:ea typeface="Lato"/>
                <a:cs typeface="Lato"/>
                <a:sym typeface="Lato"/>
              </a:endParaRPr>
            </a:p>
          </p:txBody>
        </p:sp>
        <p:sp>
          <p:nvSpPr>
            <p:cNvPr id="409" name="Google Shape;409;p25"/>
            <p:cNvSpPr txBox="1"/>
            <p:nvPr/>
          </p:nvSpPr>
          <p:spPr>
            <a:xfrm>
              <a:off x="7058875" y="2067975"/>
              <a:ext cx="1340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161217"/>
                  </a:solidFill>
                  <a:latin typeface="Lato"/>
                  <a:ea typeface="Lato"/>
                  <a:cs typeface="Lato"/>
                  <a:sym typeface="Lato"/>
                </a:rPr>
                <a:t>1 month</a:t>
              </a:r>
              <a:endParaRPr sz="1200">
                <a:solidFill>
                  <a:srgbClr val="161217"/>
                </a:solidFill>
                <a:latin typeface="Lato"/>
                <a:ea typeface="Lato"/>
                <a:cs typeface="Lato"/>
                <a:sym typeface="Lato"/>
              </a:endParaRPr>
            </a:p>
          </p:txBody>
        </p:sp>
        <p:sp>
          <p:nvSpPr>
            <p:cNvPr id="410" name="Google Shape;410;p25"/>
            <p:cNvSpPr txBox="1"/>
            <p:nvPr/>
          </p:nvSpPr>
          <p:spPr>
            <a:xfrm>
              <a:off x="7058875" y="2479475"/>
              <a:ext cx="13404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161217"/>
                  </a:solidFill>
                  <a:latin typeface="Lato"/>
                  <a:ea typeface="Lato"/>
                  <a:cs typeface="Lato"/>
                  <a:sym typeface="Lato"/>
                </a:rPr>
                <a:t>6 </a:t>
              </a:r>
              <a:r>
                <a:rPr lang="ru" sz="1200">
                  <a:solidFill>
                    <a:srgbClr val="161217"/>
                  </a:solidFill>
                  <a:latin typeface="Lato"/>
                  <a:ea typeface="Lato"/>
                  <a:cs typeface="Lato"/>
                  <a:sym typeface="Lato"/>
                </a:rPr>
                <a:t>months</a:t>
              </a:r>
              <a:endParaRPr sz="1200">
                <a:solidFill>
                  <a:srgbClr val="161217"/>
                </a:solidFill>
                <a:latin typeface="Lato"/>
                <a:ea typeface="Lato"/>
                <a:cs typeface="Lato"/>
                <a:sym typeface="Lato"/>
              </a:endParaRPr>
            </a:p>
          </p:txBody>
        </p:sp>
        <p:sp>
          <p:nvSpPr>
            <p:cNvPr id="411" name="Google Shape;411;p25"/>
            <p:cNvSpPr txBox="1"/>
            <p:nvPr/>
          </p:nvSpPr>
          <p:spPr>
            <a:xfrm>
              <a:off x="7058875" y="2885525"/>
              <a:ext cx="13404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ru" sz="1200">
                  <a:solidFill>
                    <a:srgbClr val="161217"/>
                  </a:solidFill>
                  <a:latin typeface="Lato"/>
                  <a:ea typeface="Lato"/>
                  <a:cs typeface="Lato"/>
                  <a:sym typeface="Lato"/>
                </a:rPr>
                <a:t>9 </a:t>
              </a:r>
              <a:r>
                <a:rPr lang="ru" sz="1200">
                  <a:solidFill>
                    <a:srgbClr val="161217"/>
                  </a:solidFill>
                  <a:latin typeface="Lato"/>
                  <a:ea typeface="Lato"/>
                  <a:cs typeface="Lato"/>
                  <a:sym typeface="Lato"/>
                </a:rPr>
                <a:t>months</a:t>
              </a:r>
              <a:endParaRPr sz="1200">
                <a:solidFill>
                  <a:srgbClr val="161217"/>
                </a:solidFill>
                <a:latin typeface="Lato"/>
                <a:ea typeface="Lato"/>
                <a:cs typeface="Lato"/>
                <a:sym typeface="Lato"/>
              </a:endParaRPr>
            </a:p>
          </p:txBody>
        </p:sp>
        <p:sp>
          <p:nvSpPr>
            <p:cNvPr id="412" name="Google Shape;412;p25"/>
            <p:cNvSpPr txBox="1"/>
            <p:nvPr/>
          </p:nvSpPr>
          <p:spPr>
            <a:xfrm>
              <a:off x="7058875" y="3296988"/>
              <a:ext cx="13404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ru" sz="1200">
                  <a:solidFill>
                    <a:srgbClr val="161217"/>
                  </a:solidFill>
                  <a:latin typeface="Lato"/>
                  <a:ea typeface="Lato"/>
                  <a:cs typeface="Lato"/>
                  <a:sym typeface="Lato"/>
                </a:rPr>
                <a:t>6 </a:t>
              </a:r>
              <a:r>
                <a:rPr lang="ru" sz="1200">
                  <a:solidFill>
                    <a:srgbClr val="161217"/>
                  </a:solidFill>
                  <a:latin typeface="Lato"/>
                  <a:ea typeface="Lato"/>
                  <a:cs typeface="Lato"/>
                  <a:sym typeface="Lato"/>
                </a:rPr>
                <a:t>months</a:t>
              </a:r>
              <a:endParaRPr sz="1200">
                <a:solidFill>
                  <a:srgbClr val="161217"/>
                </a:solidFill>
                <a:latin typeface="Lato"/>
                <a:ea typeface="Lato"/>
                <a:cs typeface="Lato"/>
                <a:sym typeface="Lato"/>
              </a:endParaRPr>
            </a:p>
          </p:txBody>
        </p:sp>
        <p:sp>
          <p:nvSpPr>
            <p:cNvPr id="413" name="Google Shape;413;p25"/>
            <p:cNvSpPr txBox="1"/>
            <p:nvPr/>
          </p:nvSpPr>
          <p:spPr>
            <a:xfrm>
              <a:off x="7058875" y="3705775"/>
              <a:ext cx="13404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ru" sz="1200">
                  <a:solidFill>
                    <a:srgbClr val="161217"/>
                  </a:solidFill>
                  <a:latin typeface="Lato"/>
                  <a:ea typeface="Lato"/>
                  <a:cs typeface="Lato"/>
                  <a:sym typeface="Lato"/>
                </a:rPr>
                <a:t>9 </a:t>
              </a:r>
              <a:r>
                <a:rPr lang="ru" sz="1200">
                  <a:solidFill>
                    <a:srgbClr val="161217"/>
                  </a:solidFill>
                  <a:latin typeface="Lato"/>
                  <a:ea typeface="Lato"/>
                  <a:cs typeface="Lato"/>
                  <a:sym typeface="Lato"/>
                </a:rPr>
                <a:t>months</a:t>
              </a:r>
              <a:endParaRPr sz="1200">
                <a:solidFill>
                  <a:srgbClr val="161217"/>
                </a:solidFill>
                <a:latin typeface="Lato"/>
                <a:ea typeface="Lato"/>
                <a:cs typeface="Lato"/>
                <a:sym typeface="Lato"/>
              </a:endParaRPr>
            </a:p>
          </p:txBody>
        </p:sp>
        <p:sp>
          <p:nvSpPr>
            <p:cNvPr id="414" name="Google Shape;414;p25"/>
            <p:cNvSpPr txBox="1"/>
            <p:nvPr/>
          </p:nvSpPr>
          <p:spPr>
            <a:xfrm>
              <a:off x="5153950" y="1599800"/>
              <a:ext cx="17271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chemeClr val="lt1"/>
                  </a:solidFill>
                  <a:latin typeface="Lato Black"/>
                  <a:ea typeface="Lato Black"/>
                  <a:cs typeface="Lato Black"/>
                  <a:sym typeface="Lato Black"/>
                </a:rPr>
                <a:t>Year</a:t>
              </a:r>
              <a:endParaRPr sz="1600">
                <a:solidFill>
                  <a:schemeClr val="lt1"/>
                </a:solidFill>
                <a:latin typeface="Lato Black"/>
                <a:ea typeface="Lato Black"/>
                <a:cs typeface="Lato Black"/>
                <a:sym typeface="Lato Black"/>
              </a:endParaRPr>
            </a:p>
          </p:txBody>
        </p:sp>
        <p:sp>
          <p:nvSpPr>
            <p:cNvPr id="415" name="Google Shape;415;p25"/>
            <p:cNvSpPr txBox="1"/>
            <p:nvPr/>
          </p:nvSpPr>
          <p:spPr>
            <a:xfrm>
              <a:off x="6865525" y="1599800"/>
              <a:ext cx="17271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600">
                  <a:solidFill>
                    <a:schemeClr val="lt1"/>
                  </a:solidFill>
                  <a:latin typeface="Lato Black"/>
                  <a:ea typeface="Lato Black"/>
                  <a:cs typeface="Lato Black"/>
                  <a:sym typeface="Lato Black"/>
                </a:rPr>
                <a:t>Duration</a:t>
              </a:r>
              <a:endParaRPr sz="1600">
                <a:solidFill>
                  <a:schemeClr val="lt1"/>
                </a:solidFill>
                <a:latin typeface="Lato Black"/>
                <a:ea typeface="Lato Black"/>
                <a:cs typeface="Lato Black"/>
                <a:sym typeface="Lato Black"/>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26"/>
          <p:cNvPicPr preferRelativeResize="0"/>
          <p:nvPr/>
        </p:nvPicPr>
        <p:blipFill rotWithShape="1">
          <a:blip r:embed="rId3">
            <a:alphaModFix/>
          </a:blip>
          <a:srcRect b="288" l="238" r="238" t="278"/>
          <a:stretch/>
        </p:blipFill>
        <p:spPr>
          <a:xfrm>
            <a:off x="250" y="250"/>
            <a:ext cx="9143501" cy="5143000"/>
          </a:xfrm>
          <a:prstGeom prst="rect">
            <a:avLst/>
          </a:prstGeom>
          <a:noFill/>
          <a:ln>
            <a:noFill/>
          </a:ln>
        </p:spPr>
      </p:pic>
      <p:grpSp>
        <p:nvGrpSpPr>
          <p:cNvPr id="421" name="Google Shape;421;p26"/>
          <p:cNvGrpSpPr/>
          <p:nvPr/>
        </p:nvGrpSpPr>
        <p:grpSpPr>
          <a:xfrm>
            <a:off x="526600" y="4591575"/>
            <a:ext cx="1322800" cy="552450"/>
            <a:chOff x="526600" y="4591575"/>
            <a:chExt cx="1322800" cy="552450"/>
          </a:xfrm>
        </p:grpSpPr>
        <p:cxnSp>
          <p:nvCxnSpPr>
            <p:cNvPr id="422" name="Google Shape;422;p26"/>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423" name="Google Shape;423;p26"/>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14/20</a:t>
              </a:r>
              <a:endParaRPr sz="1100">
                <a:solidFill>
                  <a:srgbClr val="342550"/>
                </a:solidFill>
                <a:latin typeface="Lato"/>
                <a:ea typeface="Lato"/>
                <a:cs typeface="Lato"/>
                <a:sym typeface="Lato"/>
              </a:endParaRPr>
            </a:p>
          </p:txBody>
        </p:sp>
      </p:grpSp>
      <p:sp>
        <p:nvSpPr>
          <p:cNvPr id="424" name="Google Shape;424;p26"/>
          <p:cNvSpPr/>
          <p:nvPr/>
        </p:nvSpPr>
        <p:spPr>
          <a:xfrm>
            <a:off x="8614750" y="4591569"/>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cxnSp>
        <p:nvCxnSpPr>
          <p:cNvPr id="425" name="Google Shape;425;p26"/>
          <p:cNvCxnSpPr/>
          <p:nvPr/>
        </p:nvCxnSpPr>
        <p:spPr>
          <a:xfrm>
            <a:off x="543225" y="519800"/>
            <a:ext cx="3671400" cy="0"/>
          </a:xfrm>
          <a:prstGeom prst="straightConnector1">
            <a:avLst/>
          </a:prstGeom>
          <a:noFill/>
          <a:ln cap="flat" cmpd="sng" w="19050">
            <a:solidFill>
              <a:srgbClr val="342550"/>
            </a:solidFill>
            <a:prstDash val="solid"/>
            <a:round/>
            <a:headEnd len="med" w="med" type="none"/>
            <a:tailEnd len="med" w="med" type="none"/>
          </a:ln>
        </p:spPr>
      </p:cxnSp>
      <p:sp>
        <p:nvSpPr>
          <p:cNvPr id="426" name="Google Shape;426;p26"/>
          <p:cNvSpPr txBox="1"/>
          <p:nvPr/>
        </p:nvSpPr>
        <p:spPr>
          <a:xfrm>
            <a:off x="-106925" y="909650"/>
            <a:ext cx="9293100" cy="2693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7500">
                <a:solidFill>
                  <a:srgbClr val="E4A451"/>
                </a:solidFill>
                <a:latin typeface="Lato Black"/>
                <a:ea typeface="Lato Black"/>
                <a:cs typeface="Lato Black"/>
                <a:sym typeface="Lato Black"/>
              </a:rPr>
              <a:t>999,000</a:t>
            </a:r>
            <a:endParaRPr sz="17500">
              <a:solidFill>
                <a:srgbClr val="E4A451"/>
              </a:solidFill>
              <a:latin typeface="Lato Black"/>
              <a:ea typeface="Lato Black"/>
              <a:cs typeface="Lato Black"/>
              <a:sym typeface="Lato Black"/>
            </a:endParaRPr>
          </a:p>
        </p:txBody>
      </p:sp>
      <p:sp>
        <p:nvSpPr>
          <p:cNvPr id="427" name="Google Shape;427;p26"/>
          <p:cNvSpPr txBox="1"/>
          <p:nvPr/>
        </p:nvSpPr>
        <p:spPr>
          <a:xfrm>
            <a:off x="596200" y="3438318"/>
            <a:ext cx="78870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3000">
                <a:solidFill>
                  <a:srgbClr val="342550"/>
                </a:solidFill>
                <a:latin typeface="Lato Light"/>
                <a:ea typeface="Lato Light"/>
                <a:cs typeface="Lato Light"/>
                <a:sym typeface="Lato Light"/>
              </a:rPr>
              <a:t>Big numbers are always good at attracting </a:t>
            </a:r>
            <a:endParaRPr sz="3000">
              <a:solidFill>
                <a:srgbClr val="342550"/>
              </a:solidFill>
              <a:latin typeface="Lato Light"/>
              <a:ea typeface="Lato Light"/>
              <a:cs typeface="Lato Light"/>
              <a:sym typeface="Lato Light"/>
            </a:endParaRPr>
          </a:p>
          <a:p>
            <a:pPr indent="0" lvl="0" marL="0" rtl="0" algn="ctr">
              <a:spcBef>
                <a:spcPts val="0"/>
              </a:spcBef>
              <a:spcAft>
                <a:spcPts val="0"/>
              </a:spcAft>
              <a:buNone/>
            </a:pPr>
            <a:r>
              <a:rPr lang="ru" sz="3000">
                <a:solidFill>
                  <a:srgbClr val="342550"/>
                </a:solidFill>
                <a:latin typeface="Lato Light"/>
                <a:ea typeface="Lato Light"/>
                <a:cs typeface="Lato Light"/>
                <a:sym typeface="Lato Light"/>
              </a:rPr>
              <a:t>listeners' attention.</a:t>
            </a:r>
            <a:endParaRPr sz="3000">
              <a:solidFill>
                <a:srgbClr val="342550"/>
              </a:solidFill>
              <a:latin typeface="Lato Light"/>
              <a:ea typeface="Lato Light"/>
              <a:cs typeface="Lato Light"/>
              <a:sym typeface="La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27"/>
          <p:cNvPicPr preferRelativeResize="0"/>
          <p:nvPr/>
        </p:nvPicPr>
        <p:blipFill rotWithShape="1">
          <a:blip r:embed="rId3">
            <a:alphaModFix/>
          </a:blip>
          <a:srcRect b="209" l="347" r="347" t="209"/>
          <a:stretch/>
        </p:blipFill>
        <p:spPr>
          <a:xfrm>
            <a:off x="-325" y="-650"/>
            <a:ext cx="9144648" cy="5144800"/>
          </a:xfrm>
          <a:prstGeom prst="rect">
            <a:avLst/>
          </a:prstGeom>
          <a:noFill/>
          <a:ln>
            <a:noFill/>
          </a:ln>
        </p:spPr>
      </p:pic>
      <p:sp>
        <p:nvSpPr>
          <p:cNvPr id="433" name="Google Shape;433;p27"/>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434" name="Google Shape;434;p27"/>
          <p:cNvSpPr txBox="1"/>
          <p:nvPr/>
        </p:nvSpPr>
        <p:spPr>
          <a:xfrm>
            <a:off x="540000" y="427625"/>
            <a:ext cx="4087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Competitors</a:t>
            </a:r>
            <a:endParaRPr sz="3500">
              <a:solidFill>
                <a:srgbClr val="342550"/>
              </a:solidFill>
              <a:latin typeface="Lato Black"/>
              <a:ea typeface="Lato Black"/>
              <a:cs typeface="Lato Black"/>
              <a:sym typeface="Lato Black"/>
            </a:endParaRPr>
          </a:p>
        </p:txBody>
      </p:sp>
      <p:grpSp>
        <p:nvGrpSpPr>
          <p:cNvPr id="435" name="Google Shape;435;p27"/>
          <p:cNvGrpSpPr/>
          <p:nvPr/>
        </p:nvGrpSpPr>
        <p:grpSpPr>
          <a:xfrm>
            <a:off x="526600" y="4591575"/>
            <a:ext cx="1322800" cy="552450"/>
            <a:chOff x="526600" y="4591575"/>
            <a:chExt cx="1322800" cy="552450"/>
          </a:xfrm>
        </p:grpSpPr>
        <p:cxnSp>
          <p:nvCxnSpPr>
            <p:cNvPr id="436" name="Google Shape;436;p27"/>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437" name="Google Shape;437;p27"/>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15/20</a:t>
              </a:r>
              <a:endParaRPr sz="1100">
                <a:solidFill>
                  <a:srgbClr val="342550"/>
                </a:solidFill>
                <a:latin typeface="Lato"/>
                <a:ea typeface="Lato"/>
                <a:cs typeface="Lato"/>
                <a:sym typeface="Lato"/>
              </a:endParaRPr>
            </a:p>
          </p:txBody>
        </p:sp>
      </p:grpSp>
      <p:grpSp>
        <p:nvGrpSpPr>
          <p:cNvPr id="438" name="Google Shape;438;p27"/>
          <p:cNvGrpSpPr/>
          <p:nvPr/>
        </p:nvGrpSpPr>
        <p:grpSpPr>
          <a:xfrm>
            <a:off x="540008" y="1361100"/>
            <a:ext cx="2016031" cy="2850300"/>
            <a:chOff x="543000" y="1361100"/>
            <a:chExt cx="2009400" cy="2850300"/>
          </a:xfrm>
        </p:grpSpPr>
        <p:grpSp>
          <p:nvGrpSpPr>
            <p:cNvPr id="439" name="Google Shape;439;p27"/>
            <p:cNvGrpSpPr/>
            <p:nvPr/>
          </p:nvGrpSpPr>
          <p:grpSpPr>
            <a:xfrm>
              <a:off x="543000" y="1361100"/>
              <a:ext cx="2009400" cy="2850300"/>
              <a:chOff x="543000" y="1361100"/>
              <a:chExt cx="2009400" cy="2850300"/>
            </a:xfrm>
          </p:grpSpPr>
          <p:sp>
            <p:nvSpPr>
              <p:cNvPr id="440" name="Google Shape;440;p27"/>
              <p:cNvSpPr/>
              <p:nvPr/>
            </p:nvSpPr>
            <p:spPr>
              <a:xfrm>
                <a:off x="543000" y="1361100"/>
                <a:ext cx="2009400" cy="775800"/>
              </a:xfrm>
              <a:prstGeom prst="rect">
                <a:avLst/>
              </a:prstGeom>
              <a:solidFill>
                <a:srgbClr val="342550"/>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1" name="Google Shape;441;p27"/>
              <p:cNvSpPr/>
              <p:nvPr/>
            </p:nvSpPr>
            <p:spPr>
              <a:xfrm>
                <a:off x="543000" y="2136900"/>
                <a:ext cx="2009400" cy="2074500"/>
              </a:xfrm>
              <a:prstGeom prst="rect">
                <a:avLst/>
              </a:prstGeom>
              <a:solidFill>
                <a:schemeClr val="lt1"/>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42" name="Google Shape;442;p27"/>
            <p:cNvSpPr txBox="1"/>
            <p:nvPr/>
          </p:nvSpPr>
          <p:spPr>
            <a:xfrm>
              <a:off x="653550" y="2538843"/>
              <a:ext cx="17883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2200">
                  <a:solidFill>
                    <a:srgbClr val="342550"/>
                  </a:solidFill>
                  <a:latin typeface="Lato Black"/>
                  <a:ea typeface="Lato Black"/>
                  <a:cs typeface="Lato Black"/>
                  <a:sym typeface="Lato Black"/>
                </a:rPr>
                <a:t>Competitor</a:t>
              </a:r>
              <a:endParaRPr sz="2200">
                <a:solidFill>
                  <a:srgbClr val="342550"/>
                </a:solidFill>
                <a:latin typeface="Lato Black"/>
                <a:ea typeface="Lato Black"/>
                <a:cs typeface="Lato Black"/>
                <a:sym typeface="Lato Black"/>
              </a:endParaRPr>
            </a:p>
            <a:p>
              <a:pPr indent="0" lvl="0" marL="0" rtl="0" algn="ctr">
                <a:spcBef>
                  <a:spcPts val="0"/>
                </a:spcBef>
                <a:spcAft>
                  <a:spcPts val="0"/>
                </a:spcAft>
                <a:buNone/>
              </a:pPr>
              <a:r>
                <a:rPr lang="ru" sz="2200">
                  <a:solidFill>
                    <a:srgbClr val="342550"/>
                  </a:solidFill>
                  <a:latin typeface="Lato Black"/>
                  <a:ea typeface="Lato Black"/>
                  <a:cs typeface="Lato Black"/>
                  <a:sym typeface="Lato Black"/>
                </a:rPr>
                <a:t>Name</a:t>
              </a:r>
              <a:endParaRPr sz="2200">
                <a:solidFill>
                  <a:srgbClr val="342550"/>
                </a:solidFill>
                <a:latin typeface="Lato Black"/>
                <a:ea typeface="Lato Black"/>
                <a:cs typeface="Lato Black"/>
                <a:sym typeface="Lato Black"/>
              </a:endParaRPr>
            </a:p>
          </p:txBody>
        </p:sp>
        <p:sp>
          <p:nvSpPr>
            <p:cNvPr id="443" name="Google Shape;443;p27"/>
            <p:cNvSpPr txBox="1"/>
            <p:nvPr/>
          </p:nvSpPr>
          <p:spPr>
            <a:xfrm>
              <a:off x="713400" y="3393281"/>
              <a:ext cx="1668600" cy="558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100">
                  <a:solidFill>
                    <a:srgbClr val="161217"/>
                  </a:solidFill>
                  <a:latin typeface="Lato"/>
                  <a:ea typeface="Lato"/>
                  <a:cs typeface="Lato"/>
                  <a:sym typeface="Lato"/>
                </a:rPr>
                <a:t>Tell about this competitor, about its advantages and disadvantages.</a:t>
              </a:r>
              <a:endParaRPr sz="1100">
                <a:solidFill>
                  <a:srgbClr val="161217"/>
                </a:solidFill>
                <a:latin typeface="Lato"/>
                <a:ea typeface="Lato"/>
                <a:cs typeface="Lato"/>
                <a:sym typeface="Lato"/>
              </a:endParaRPr>
            </a:p>
          </p:txBody>
        </p:sp>
        <p:pic>
          <p:nvPicPr>
            <p:cNvPr id="444" name="Google Shape;444;p27"/>
            <p:cNvPicPr preferRelativeResize="0"/>
            <p:nvPr/>
          </p:nvPicPr>
          <p:blipFill>
            <a:blip r:embed="rId4">
              <a:alphaModFix/>
            </a:blip>
            <a:stretch>
              <a:fillRect/>
            </a:stretch>
          </p:blipFill>
          <p:spPr>
            <a:xfrm>
              <a:off x="1299737" y="1525825"/>
              <a:ext cx="495925" cy="453625"/>
            </a:xfrm>
            <a:prstGeom prst="rect">
              <a:avLst/>
            </a:prstGeom>
            <a:noFill/>
            <a:ln>
              <a:noFill/>
            </a:ln>
          </p:spPr>
        </p:pic>
      </p:grpSp>
      <p:grpSp>
        <p:nvGrpSpPr>
          <p:cNvPr id="445" name="Google Shape;445;p27"/>
          <p:cNvGrpSpPr/>
          <p:nvPr/>
        </p:nvGrpSpPr>
        <p:grpSpPr>
          <a:xfrm>
            <a:off x="2556039" y="1361100"/>
            <a:ext cx="2016031" cy="2850300"/>
            <a:chOff x="2552400" y="1361100"/>
            <a:chExt cx="2009400" cy="2850300"/>
          </a:xfrm>
        </p:grpSpPr>
        <p:grpSp>
          <p:nvGrpSpPr>
            <p:cNvPr id="446" name="Google Shape;446;p27"/>
            <p:cNvGrpSpPr/>
            <p:nvPr/>
          </p:nvGrpSpPr>
          <p:grpSpPr>
            <a:xfrm>
              <a:off x="2552400" y="1361100"/>
              <a:ext cx="2009400" cy="2850300"/>
              <a:chOff x="543000" y="1361100"/>
              <a:chExt cx="2009400" cy="2850300"/>
            </a:xfrm>
          </p:grpSpPr>
          <p:sp>
            <p:nvSpPr>
              <p:cNvPr id="447" name="Google Shape;447;p27"/>
              <p:cNvSpPr/>
              <p:nvPr/>
            </p:nvSpPr>
            <p:spPr>
              <a:xfrm>
                <a:off x="543000" y="1361100"/>
                <a:ext cx="2009400" cy="775800"/>
              </a:xfrm>
              <a:prstGeom prst="rect">
                <a:avLst/>
              </a:prstGeom>
              <a:solidFill>
                <a:srgbClr val="E4A451"/>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p27"/>
              <p:cNvSpPr/>
              <p:nvPr/>
            </p:nvSpPr>
            <p:spPr>
              <a:xfrm>
                <a:off x="543000" y="2136900"/>
                <a:ext cx="2009400" cy="2074500"/>
              </a:xfrm>
              <a:prstGeom prst="rect">
                <a:avLst/>
              </a:prstGeom>
              <a:solidFill>
                <a:schemeClr val="lt1"/>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49" name="Google Shape;449;p27"/>
            <p:cNvSpPr txBox="1"/>
            <p:nvPr/>
          </p:nvSpPr>
          <p:spPr>
            <a:xfrm>
              <a:off x="2662950" y="2538843"/>
              <a:ext cx="17883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200">
                  <a:solidFill>
                    <a:srgbClr val="E4A451"/>
                  </a:solidFill>
                  <a:latin typeface="Lato Black"/>
                  <a:ea typeface="Lato Black"/>
                  <a:cs typeface="Lato Black"/>
                  <a:sym typeface="Lato Black"/>
                </a:rPr>
                <a:t>Competitor</a:t>
              </a:r>
              <a:endParaRPr sz="2200">
                <a:solidFill>
                  <a:srgbClr val="E4A451"/>
                </a:solidFill>
                <a:latin typeface="Lato Black"/>
                <a:ea typeface="Lato Black"/>
                <a:cs typeface="Lato Black"/>
                <a:sym typeface="Lato Black"/>
              </a:endParaRPr>
            </a:p>
            <a:p>
              <a:pPr indent="0" lvl="0" marL="0" rtl="0" algn="ctr">
                <a:spcBef>
                  <a:spcPts val="0"/>
                </a:spcBef>
                <a:spcAft>
                  <a:spcPts val="0"/>
                </a:spcAft>
                <a:buNone/>
              </a:pPr>
              <a:r>
                <a:rPr lang="ru" sz="2200">
                  <a:solidFill>
                    <a:srgbClr val="E4A451"/>
                  </a:solidFill>
                  <a:latin typeface="Lato Black"/>
                  <a:ea typeface="Lato Black"/>
                  <a:cs typeface="Lato Black"/>
                  <a:sym typeface="Lato Black"/>
                </a:rPr>
                <a:t>Name</a:t>
              </a:r>
              <a:endParaRPr sz="2200">
                <a:solidFill>
                  <a:srgbClr val="E4A451"/>
                </a:solidFill>
                <a:latin typeface="Lato Black"/>
                <a:ea typeface="Lato Black"/>
                <a:cs typeface="Lato Black"/>
                <a:sym typeface="Lato Black"/>
              </a:endParaRPr>
            </a:p>
          </p:txBody>
        </p:sp>
        <p:sp>
          <p:nvSpPr>
            <p:cNvPr id="450" name="Google Shape;450;p27"/>
            <p:cNvSpPr txBox="1"/>
            <p:nvPr/>
          </p:nvSpPr>
          <p:spPr>
            <a:xfrm>
              <a:off x="2722800" y="3393281"/>
              <a:ext cx="1668600" cy="558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100">
                  <a:solidFill>
                    <a:srgbClr val="161217"/>
                  </a:solidFill>
                  <a:latin typeface="Lato"/>
                  <a:ea typeface="Lato"/>
                  <a:cs typeface="Lato"/>
                  <a:sym typeface="Lato"/>
                </a:rPr>
                <a:t>Tell about this competitor, about its advantages and disadvantages.</a:t>
              </a:r>
              <a:endParaRPr sz="1100">
                <a:solidFill>
                  <a:srgbClr val="161217"/>
                </a:solidFill>
                <a:latin typeface="Lato"/>
                <a:ea typeface="Lato"/>
                <a:cs typeface="Lato"/>
                <a:sym typeface="Lato"/>
              </a:endParaRPr>
            </a:p>
          </p:txBody>
        </p:sp>
        <p:pic>
          <p:nvPicPr>
            <p:cNvPr id="451" name="Google Shape;451;p27"/>
            <p:cNvPicPr preferRelativeResize="0"/>
            <p:nvPr/>
          </p:nvPicPr>
          <p:blipFill>
            <a:blip r:embed="rId5">
              <a:alphaModFix/>
            </a:blip>
            <a:stretch>
              <a:fillRect/>
            </a:stretch>
          </p:blipFill>
          <p:spPr>
            <a:xfrm>
              <a:off x="3344625" y="1474975"/>
              <a:ext cx="424925" cy="555325"/>
            </a:xfrm>
            <a:prstGeom prst="rect">
              <a:avLst/>
            </a:prstGeom>
            <a:noFill/>
            <a:ln>
              <a:noFill/>
            </a:ln>
          </p:spPr>
        </p:pic>
      </p:grpSp>
      <p:grpSp>
        <p:nvGrpSpPr>
          <p:cNvPr id="452" name="Google Shape;452;p27"/>
          <p:cNvGrpSpPr/>
          <p:nvPr/>
        </p:nvGrpSpPr>
        <p:grpSpPr>
          <a:xfrm>
            <a:off x="6588101" y="1361100"/>
            <a:ext cx="2016031" cy="2850300"/>
            <a:chOff x="6571200" y="1361100"/>
            <a:chExt cx="2009400" cy="2850300"/>
          </a:xfrm>
        </p:grpSpPr>
        <p:grpSp>
          <p:nvGrpSpPr>
            <p:cNvPr id="453" name="Google Shape;453;p27"/>
            <p:cNvGrpSpPr/>
            <p:nvPr/>
          </p:nvGrpSpPr>
          <p:grpSpPr>
            <a:xfrm>
              <a:off x="6571200" y="1361100"/>
              <a:ext cx="2009400" cy="2850300"/>
              <a:chOff x="543000" y="1361100"/>
              <a:chExt cx="2009400" cy="2850300"/>
            </a:xfrm>
          </p:grpSpPr>
          <p:sp>
            <p:nvSpPr>
              <p:cNvPr id="454" name="Google Shape;454;p27"/>
              <p:cNvSpPr/>
              <p:nvPr/>
            </p:nvSpPr>
            <p:spPr>
              <a:xfrm>
                <a:off x="543000" y="1361100"/>
                <a:ext cx="2009400" cy="775800"/>
              </a:xfrm>
              <a:prstGeom prst="rect">
                <a:avLst/>
              </a:prstGeom>
              <a:solidFill>
                <a:srgbClr val="E4A451"/>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5" name="Google Shape;455;p27"/>
              <p:cNvSpPr/>
              <p:nvPr/>
            </p:nvSpPr>
            <p:spPr>
              <a:xfrm>
                <a:off x="543000" y="2136900"/>
                <a:ext cx="2009400" cy="2074500"/>
              </a:xfrm>
              <a:prstGeom prst="rect">
                <a:avLst/>
              </a:prstGeom>
              <a:solidFill>
                <a:schemeClr val="lt1"/>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56" name="Google Shape;456;p27"/>
            <p:cNvSpPr txBox="1"/>
            <p:nvPr/>
          </p:nvSpPr>
          <p:spPr>
            <a:xfrm>
              <a:off x="6681750" y="2538843"/>
              <a:ext cx="17883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200">
                  <a:solidFill>
                    <a:srgbClr val="E4A451"/>
                  </a:solidFill>
                  <a:latin typeface="Lato Black"/>
                  <a:ea typeface="Lato Black"/>
                  <a:cs typeface="Lato Black"/>
                  <a:sym typeface="Lato Black"/>
                </a:rPr>
                <a:t>Competitor</a:t>
              </a:r>
              <a:endParaRPr sz="2200">
                <a:solidFill>
                  <a:srgbClr val="E4A451"/>
                </a:solidFill>
                <a:latin typeface="Lato Black"/>
                <a:ea typeface="Lato Black"/>
                <a:cs typeface="Lato Black"/>
                <a:sym typeface="Lato Black"/>
              </a:endParaRPr>
            </a:p>
            <a:p>
              <a:pPr indent="0" lvl="0" marL="0" rtl="0" algn="ctr">
                <a:spcBef>
                  <a:spcPts val="0"/>
                </a:spcBef>
                <a:spcAft>
                  <a:spcPts val="0"/>
                </a:spcAft>
                <a:buNone/>
              </a:pPr>
              <a:r>
                <a:rPr lang="ru" sz="2200">
                  <a:solidFill>
                    <a:srgbClr val="E4A451"/>
                  </a:solidFill>
                  <a:latin typeface="Lato Black"/>
                  <a:ea typeface="Lato Black"/>
                  <a:cs typeface="Lato Black"/>
                  <a:sym typeface="Lato Black"/>
                </a:rPr>
                <a:t>Name</a:t>
              </a:r>
              <a:endParaRPr sz="2200">
                <a:solidFill>
                  <a:srgbClr val="E4A451"/>
                </a:solidFill>
                <a:latin typeface="Lato Black"/>
                <a:ea typeface="Lato Black"/>
                <a:cs typeface="Lato Black"/>
                <a:sym typeface="Lato Black"/>
              </a:endParaRPr>
            </a:p>
          </p:txBody>
        </p:sp>
        <p:sp>
          <p:nvSpPr>
            <p:cNvPr id="457" name="Google Shape;457;p27"/>
            <p:cNvSpPr txBox="1"/>
            <p:nvPr/>
          </p:nvSpPr>
          <p:spPr>
            <a:xfrm>
              <a:off x="6741600" y="3393281"/>
              <a:ext cx="1668600" cy="558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100">
                  <a:solidFill>
                    <a:srgbClr val="161217"/>
                  </a:solidFill>
                  <a:latin typeface="Lato"/>
                  <a:ea typeface="Lato"/>
                  <a:cs typeface="Lato"/>
                  <a:sym typeface="Lato"/>
                </a:rPr>
                <a:t>Tell about this competitor, about its advantages and disadvantages.</a:t>
              </a:r>
              <a:endParaRPr sz="1100">
                <a:solidFill>
                  <a:srgbClr val="161217"/>
                </a:solidFill>
                <a:latin typeface="Lato"/>
                <a:ea typeface="Lato"/>
                <a:cs typeface="Lato"/>
                <a:sym typeface="Lato"/>
              </a:endParaRPr>
            </a:p>
          </p:txBody>
        </p:sp>
        <p:pic>
          <p:nvPicPr>
            <p:cNvPr id="458" name="Google Shape;458;p27"/>
            <p:cNvPicPr preferRelativeResize="0"/>
            <p:nvPr/>
          </p:nvPicPr>
          <p:blipFill>
            <a:blip r:embed="rId6">
              <a:alphaModFix/>
            </a:blip>
            <a:stretch>
              <a:fillRect/>
            </a:stretch>
          </p:blipFill>
          <p:spPr>
            <a:xfrm>
              <a:off x="7273925" y="1450650"/>
              <a:ext cx="603950" cy="603950"/>
            </a:xfrm>
            <a:prstGeom prst="rect">
              <a:avLst/>
            </a:prstGeom>
            <a:noFill/>
            <a:ln>
              <a:noFill/>
            </a:ln>
          </p:spPr>
        </p:pic>
      </p:grpSp>
      <p:grpSp>
        <p:nvGrpSpPr>
          <p:cNvPr id="459" name="Google Shape;459;p27"/>
          <p:cNvGrpSpPr/>
          <p:nvPr/>
        </p:nvGrpSpPr>
        <p:grpSpPr>
          <a:xfrm>
            <a:off x="4572070" y="1361100"/>
            <a:ext cx="2016031" cy="2850300"/>
            <a:chOff x="4561800" y="1361100"/>
            <a:chExt cx="2009400" cy="2850300"/>
          </a:xfrm>
        </p:grpSpPr>
        <p:grpSp>
          <p:nvGrpSpPr>
            <p:cNvPr id="460" name="Google Shape;460;p27"/>
            <p:cNvGrpSpPr/>
            <p:nvPr/>
          </p:nvGrpSpPr>
          <p:grpSpPr>
            <a:xfrm>
              <a:off x="4561800" y="1361100"/>
              <a:ext cx="2009400" cy="2850300"/>
              <a:chOff x="543000" y="1361100"/>
              <a:chExt cx="2009400" cy="2850300"/>
            </a:xfrm>
          </p:grpSpPr>
          <p:sp>
            <p:nvSpPr>
              <p:cNvPr id="461" name="Google Shape;461;p27"/>
              <p:cNvSpPr/>
              <p:nvPr/>
            </p:nvSpPr>
            <p:spPr>
              <a:xfrm>
                <a:off x="543000" y="1361100"/>
                <a:ext cx="2009400" cy="775800"/>
              </a:xfrm>
              <a:prstGeom prst="rect">
                <a:avLst/>
              </a:prstGeom>
              <a:solidFill>
                <a:srgbClr val="342550"/>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2" name="Google Shape;462;p27"/>
              <p:cNvSpPr/>
              <p:nvPr/>
            </p:nvSpPr>
            <p:spPr>
              <a:xfrm>
                <a:off x="543000" y="2136900"/>
                <a:ext cx="2009400" cy="2074500"/>
              </a:xfrm>
              <a:prstGeom prst="rect">
                <a:avLst/>
              </a:prstGeom>
              <a:solidFill>
                <a:schemeClr val="lt1"/>
              </a:solidFill>
              <a:ln cap="flat" cmpd="sng" w="9525">
                <a:solidFill>
                  <a:srgbClr val="D8D9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63" name="Google Shape;463;p27"/>
            <p:cNvSpPr txBox="1"/>
            <p:nvPr/>
          </p:nvSpPr>
          <p:spPr>
            <a:xfrm>
              <a:off x="4672350" y="2538843"/>
              <a:ext cx="17883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200">
                  <a:solidFill>
                    <a:srgbClr val="342550"/>
                  </a:solidFill>
                  <a:latin typeface="Lato Black"/>
                  <a:ea typeface="Lato Black"/>
                  <a:cs typeface="Lato Black"/>
                  <a:sym typeface="Lato Black"/>
                </a:rPr>
                <a:t>Competitor</a:t>
              </a:r>
              <a:endParaRPr sz="2200">
                <a:solidFill>
                  <a:srgbClr val="342550"/>
                </a:solidFill>
                <a:latin typeface="Lato Black"/>
                <a:ea typeface="Lato Black"/>
                <a:cs typeface="Lato Black"/>
                <a:sym typeface="Lato Black"/>
              </a:endParaRPr>
            </a:p>
            <a:p>
              <a:pPr indent="0" lvl="0" marL="0" rtl="0" algn="ctr">
                <a:spcBef>
                  <a:spcPts val="0"/>
                </a:spcBef>
                <a:spcAft>
                  <a:spcPts val="0"/>
                </a:spcAft>
                <a:buNone/>
              </a:pPr>
              <a:r>
                <a:rPr lang="ru" sz="2200">
                  <a:solidFill>
                    <a:srgbClr val="342550"/>
                  </a:solidFill>
                  <a:latin typeface="Lato Black"/>
                  <a:ea typeface="Lato Black"/>
                  <a:cs typeface="Lato Black"/>
                  <a:sym typeface="Lato Black"/>
                </a:rPr>
                <a:t>Name</a:t>
              </a:r>
              <a:endParaRPr sz="2200">
                <a:solidFill>
                  <a:srgbClr val="342550"/>
                </a:solidFill>
                <a:latin typeface="Lato Black"/>
                <a:ea typeface="Lato Black"/>
                <a:cs typeface="Lato Black"/>
                <a:sym typeface="Lato Black"/>
              </a:endParaRPr>
            </a:p>
          </p:txBody>
        </p:sp>
        <p:sp>
          <p:nvSpPr>
            <p:cNvPr id="464" name="Google Shape;464;p27"/>
            <p:cNvSpPr txBox="1"/>
            <p:nvPr/>
          </p:nvSpPr>
          <p:spPr>
            <a:xfrm>
              <a:off x="4732200" y="3393281"/>
              <a:ext cx="1668600" cy="558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1100">
                  <a:solidFill>
                    <a:srgbClr val="161217"/>
                  </a:solidFill>
                  <a:latin typeface="Lato"/>
                  <a:ea typeface="Lato"/>
                  <a:cs typeface="Lato"/>
                  <a:sym typeface="Lato"/>
                </a:rPr>
                <a:t>Tell about this competitor, about its advantages and disadvantages.</a:t>
              </a:r>
              <a:endParaRPr sz="1100">
                <a:solidFill>
                  <a:srgbClr val="161217"/>
                </a:solidFill>
                <a:latin typeface="Lato"/>
                <a:ea typeface="Lato"/>
                <a:cs typeface="Lato"/>
                <a:sym typeface="Lato"/>
              </a:endParaRPr>
            </a:p>
          </p:txBody>
        </p:sp>
        <p:pic>
          <p:nvPicPr>
            <p:cNvPr id="465" name="Google Shape;465;p27"/>
            <p:cNvPicPr preferRelativeResize="0"/>
            <p:nvPr/>
          </p:nvPicPr>
          <p:blipFill>
            <a:blip r:embed="rId7">
              <a:alphaModFix/>
            </a:blip>
            <a:stretch>
              <a:fillRect/>
            </a:stretch>
          </p:blipFill>
          <p:spPr>
            <a:xfrm>
              <a:off x="5281100" y="1471501"/>
              <a:ext cx="570800" cy="5623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8"/>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471" name="Google Shape;471;p28"/>
          <p:cNvSpPr txBox="1"/>
          <p:nvPr/>
        </p:nvSpPr>
        <p:spPr>
          <a:xfrm>
            <a:off x="518154" y="427625"/>
            <a:ext cx="4087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Use Map</a:t>
            </a:r>
            <a:endParaRPr sz="3500">
              <a:solidFill>
                <a:srgbClr val="342550"/>
              </a:solidFill>
              <a:latin typeface="Lato Black"/>
              <a:ea typeface="Lato Black"/>
              <a:cs typeface="Lato Black"/>
              <a:sym typeface="Lato Black"/>
            </a:endParaRPr>
          </a:p>
        </p:txBody>
      </p:sp>
      <p:grpSp>
        <p:nvGrpSpPr>
          <p:cNvPr id="472" name="Google Shape;472;p28"/>
          <p:cNvGrpSpPr/>
          <p:nvPr/>
        </p:nvGrpSpPr>
        <p:grpSpPr>
          <a:xfrm>
            <a:off x="526600" y="4591575"/>
            <a:ext cx="1322800" cy="552450"/>
            <a:chOff x="526600" y="4591575"/>
            <a:chExt cx="1322800" cy="552450"/>
          </a:xfrm>
        </p:grpSpPr>
        <p:cxnSp>
          <p:nvCxnSpPr>
            <p:cNvPr id="473" name="Google Shape;473;p28"/>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474" name="Google Shape;474;p28"/>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16/20</a:t>
              </a:r>
              <a:endParaRPr sz="1100">
                <a:solidFill>
                  <a:srgbClr val="342550"/>
                </a:solidFill>
                <a:latin typeface="Lato"/>
                <a:ea typeface="Lato"/>
                <a:cs typeface="Lato"/>
                <a:sym typeface="Lato"/>
              </a:endParaRPr>
            </a:p>
          </p:txBody>
        </p:sp>
      </p:grpSp>
      <p:cxnSp>
        <p:nvCxnSpPr>
          <p:cNvPr id="475" name="Google Shape;475;p28"/>
          <p:cNvCxnSpPr/>
          <p:nvPr/>
        </p:nvCxnSpPr>
        <p:spPr>
          <a:xfrm>
            <a:off x="5462075" y="4619750"/>
            <a:ext cx="3684000" cy="0"/>
          </a:xfrm>
          <a:prstGeom prst="straightConnector1">
            <a:avLst/>
          </a:prstGeom>
          <a:noFill/>
          <a:ln cap="flat" cmpd="sng" w="19050">
            <a:solidFill>
              <a:srgbClr val="342550"/>
            </a:solidFill>
            <a:prstDash val="solid"/>
            <a:round/>
            <a:headEnd len="med" w="med" type="none"/>
            <a:tailEnd len="med" w="med" type="none"/>
          </a:ln>
        </p:spPr>
      </p:cxnSp>
      <p:grpSp>
        <p:nvGrpSpPr>
          <p:cNvPr id="476" name="Google Shape;476;p28"/>
          <p:cNvGrpSpPr/>
          <p:nvPr/>
        </p:nvGrpSpPr>
        <p:grpSpPr>
          <a:xfrm>
            <a:off x="531426" y="1527850"/>
            <a:ext cx="1553722" cy="831811"/>
            <a:chOff x="546763" y="3373956"/>
            <a:chExt cx="1553722" cy="831811"/>
          </a:xfrm>
        </p:grpSpPr>
        <p:sp>
          <p:nvSpPr>
            <p:cNvPr id="477" name="Google Shape;477;p28"/>
            <p:cNvSpPr txBox="1"/>
            <p:nvPr/>
          </p:nvSpPr>
          <p:spPr>
            <a:xfrm>
              <a:off x="546785" y="3373956"/>
              <a:ext cx="1553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a:solidFill>
                    <a:srgbClr val="E4A451"/>
                  </a:solidFill>
                  <a:latin typeface="Lato Black"/>
                  <a:ea typeface="Lato Black"/>
                  <a:cs typeface="Lato Black"/>
                  <a:sym typeface="Lato Black"/>
                </a:rPr>
                <a:t>Point Name 1</a:t>
              </a:r>
              <a:endParaRPr>
                <a:solidFill>
                  <a:srgbClr val="E4A451"/>
                </a:solidFill>
                <a:latin typeface="Lato Black"/>
                <a:ea typeface="Lato Black"/>
                <a:cs typeface="Lato Black"/>
                <a:sym typeface="Lato Black"/>
              </a:endParaRPr>
            </a:p>
          </p:txBody>
        </p:sp>
        <p:sp>
          <p:nvSpPr>
            <p:cNvPr id="478" name="Google Shape;478;p28"/>
            <p:cNvSpPr txBox="1"/>
            <p:nvPr/>
          </p:nvSpPr>
          <p:spPr>
            <a:xfrm>
              <a:off x="546763" y="3713167"/>
              <a:ext cx="1531800" cy="49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ru" sz="800">
                  <a:solidFill>
                    <a:srgbClr val="161217"/>
                  </a:solidFill>
                  <a:latin typeface="Lato"/>
                  <a:ea typeface="Lato"/>
                  <a:cs typeface="Lato"/>
                  <a:sym typeface="Lato"/>
                </a:rPr>
                <a:t>Describe this point, what it is, </a:t>
              </a:r>
              <a:endParaRPr sz="800">
                <a:solidFill>
                  <a:srgbClr val="161217"/>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ru" sz="800">
                  <a:solidFill>
                    <a:srgbClr val="161217"/>
                  </a:solidFill>
                  <a:latin typeface="Lato"/>
                  <a:ea typeface="Lato"/>
                  <a:cs typeface="Lato"/>
                  <a:sym typeface="Lato"/>
                </a:rPr>
                <a:t>the location of your customers </a:t>
              </a:r>
              <a:endParaRPr sz="800">
                <a:solidFill>
                  <a:srgbClr val="161217"/>
                </a:solidFill>
                <a:latin typeface="Lato"/>
                <a:ea typeface="Lato"/>
                <a:cs typeface="Lato"/>
                <a:sym typeface="Lato"/>
              </a:endParaRPr>
            </a:p>
            <a:p>
              <a:pPr indent="0" lvl="0" marL="0" rtl="0" algn="l">
                <a:lnSpc>
                  <a:spcPct val="100000"/>
                </a:lnSpc>
                <a:spcBef>
                  <a:spcPts val="0"/>
                </a:spcBef>
                <a:spcAft>
                  <a:spcPts val="0"/>
                </a:spcAft>
                <a:buNone/>
              </a:pPr>
              <a:r>
                <a:rPr lang="ru" sz="800">
                  <a:solidFill>
                    <a:srgbClr val="161217"/>
                  </a:solidFill>
                  <a:latin typeface="Lato"/>
                  <a:ea typeface="Lato"/>
                  <a:cs typeface="Lato"/>
                  <a:sym typeface="Lato"/>
                </a:rPr>
                <a:t>or divisions of your company in other countries of the world.</a:t>
              </a:r>
              <a:endParaRPr sz="800">
                <a:solidFill>
                  <a:srgbClr val="161217"/>
                </a:solidFill>
                <a:latin typeface="Lato"/>
                <a:ea typeface="Lato"/>
                <a:cs typeface="Lato"/>
                <a:sym typeface="Lato"/>
              </a:endParaRPr>
            </a:p>
          </p:txBody>
        </p:sp>
      </p:grpSp>
      <p:grpSp>
        <p:nvGrpSpPr>
          <p:cNvPr id="479" name="Google Shape;479;p28"/>
          <p:cNvGrpSpPr/>
          <p:nvPr/>
        </p:nvGrpSpPr>
        <p:grpSpPr>
          <a:xfrm>
            <a:off x="1793225" y="1635100"/>
            <a:ext cx="792525" cy="541425"/>
            <a:chOff x="1793225" y="1635100"/>
            <a:chExt cx="792525" cy="541425"/>
          </a:xfrm>
        </p:grpSpPr>
        <p:sp>
          <p:nvSpPr>
            <p:cNvPr id="480" name="Google Shape;480;p28"/>
            <p:cNvSpPr/>
            <p:nvPr/>
          </p:nvSpPr>
          <p:spPr>
            <a:xfrm>
              <a:off x="1793225" y="1635100"/>
              <a:ext cx="48000" cy="480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 name="Google Shape;481;p28"/>
            <p:cNvSpPr/>
            <p:nvPr/>
          </p:nvSpPr>
          <p:spPr>
            <a:xfrm>
              <a:off x="2537750" y="2128525"/>
              <a:ext cx="48000" cy="480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82" name="Google Shape;482;p28"/>
            <p:cNvCxnSpPr>
              <a:stCxn id="480" idx="6"/>
              <a:endCxn id="481" idx="2"/>
            </p:cNvCxnSpPr>
            <p:nvPr/>
          </p:nvCxnSpPr>
          <p:spPr>
            <a:xfrm>
              <a:off x="1841225" y="1659100"/>
              <a:ext cx="696600" cy="493500"/>
            </a:xfrm>
            <a:prstGeom prst="bentConnector3">
              <a:avLst>
                <a:gd fmla="val 21408" name="adj1"/>
              </a:avLst>
            </a:prstGeom>
            <a:noFill/>
            <a:ln cap="flat" cmpd="sng" w="9525">
              <a:solidFill>
                <a:srgbClr val="E4A451"/>
              </a:solidFill>
              <a:prstDash val="solid"/>
              <a:round/>
              <a:headEnd len="med" w="med" type="none"/>
              <a:tailEnd len="med" w="med" type="none"/>
            </a:ln>
          </p:spPr>
        </p:cxnSp>
      </p:grpSp>
      <p:grpSp>
        <p:nvGrpSpPr>
          <p:cNvPr id="483" name="Google Shape;483;p28"/>
          <p:cNvGrpSpPr/>
          <p:nvPr/>
        </p:nvGrpSpPr>
        <p:grpSpPr>
          <a:xfrm>
            <a:off x="531426" y="3053225"/>
            <a:ext cx="1638022" cy="831819"/>
            <a:chOff x="546763" y="3373948"/>
            <a:chExt cx="1638022" cy="831819"/>
          </a:xfrm>
        </p:grpSpPr>
        <p:sp>
          <p:nvSpPr>
            <p:cNvPr id="484" name="Google Shape;484;p28"/>
            <p:cNvSpPr txBox="1"/>
            <p:nvPr/>
          </p:nvSpPr>
          <p:spPr>
            <a:xfrm>
              <a:off x="546786" y="3373948"/>
              <a:ext cx="1638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a:solidFill>
                    <a:srgbClr val="342550"/>
                  </a:solidFill>
                  <a:latin typeface="Lato Black"/>
                  <a:ea typeface="Lato Black"/>
                  <a:cs typeface="Lato Black"/>
                  <a:sym typeface="Lato Black"/>
                </a:rPr>
                <a:t>Point Name 2</a:t>
              </a:r>
              <a:endParaRPr>
                <a:solidFill>
                  <a:srgbClr val="342550"/>
                </a:solidFill>
                <a:latin typeface="Lato Black"/>
                <a:ea typeface="Lato Black"/>
                <a:cs typeface="Lato Black"/>
                <a:sym typeface="Lato Black"/>
              </a:endParaRPr>
            </a:p>
          </p:txBody>
        </p:sp>
        <p:sp>
          <p:nvSpPr>
            <p:cNvPr id="485" name="Google Shape;485;p28"/>
            <p:cNvSpPr txBox="1"/>
            <p:nvPr/>
          </p:nvSpPr>
          <p:spPr>
            <a:xfrm>
              <a:off x="546763" y="3713167"/>
              <a:ext cx="1531800" cy="49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800">
                  <a:solidFill>
                    <a:srgbClr val="161217"/>
                  </a:solidFill>
                  <a:latin typeface="Lato"/>
                  <a:ea typeface="Lato"/>
                  <a:cs typeface="Lato"/>
                  <a:sym typeface="Lato"/>
                </a:rPr>
                <a:t>Describe this point, what it is, </a:t>
              </a:r>
              <a:endParaRPr sz="800">
                <a:solidFill>
                  <a:srgbClr val="161217"/>
                </a:solidFill>
                <a:latin typeface="Lato"/>
                <a:ea typeface="Lato"/>
                <a:cs typeface="Lato"/>
                <a:sym typeface="Lato"/>
              </a:endParaRPr>
            </a:p>
            <a:p>
              <a:pPr indent="0" lvl="0" marL="0" rtl="0" algn="l">
                <a:lnSpc>
                  <a:spcPct val="100000"/>
                </a:lnSpc>
                <a:spcBef>
                  <a:spcPts val="0"/>
                </a:spcBef>
                <a:spcAft>
                  <a:spcPts val="0"/>
                </a:spcAft>
                <a:buNone/>
              </a:pPr>
              <a:r>
                <a:rPr lang="ru" sz="800">
                  <a:solidFill>
                    <a:srgbClr val="161217"/>
                  </a:solidFill>
                  <a:latin typeface="Lato"/>
                  <a:ea typeface="Lato"/>
                  <a:cs typeface="Lato"/>
                  <a:sym typeface="Lato"/>
                </a:rPr>
                <a:t>the location of your customers </a:t>
              </a:r>
              <a:endParaRPr sz="800">
                <a:solidFill>
                  <a:srgbClr val="161217"/>
                </a:solidFill>
                <a:latin typeface="Lato"/>
                <a:ea typeface="Lato"/>
                <a:cs typeface="Lato"/>
                <a:sym typeface="Lato"/>
              </a:endParaRPr>
            </a:p>
            <a:p>
              <a:pPr indent="0" lvl="0" marL="0" rtl="0" algn="l">
                <a:lnSpc>
                  <a:spcPct val="100000"/>
                </a:lnSpc>
                <a:spcBef>
                  <a:spcPts val="0"/>
                </a:spcBef>
                <a:spcAft>
                  <a:spcPts val="0"/>
                </a:spcAft>
                <a:buNone/>
              </a:pPr>
              <a:r>
                <a:rPr lang="ru" sz="800">
                  <a:solidFill>
                    <a:srgbClr val="161217"/>
                  </a:solidFill>
                  <a:latin typeface="Lato"/>
                  <a:ea typeface="Lato"/>
                  <a:cs typeface="Lato"/>
                  <a:sym typeface="Lato"/>
                </a:rPr>
                <a:t>or divisions of your company in other countries of the world.</a:t>
              </a:r>
              <a:endParaRPr sz="800">
                <a:solidFill>
                  <a:srgbClr val="161217"/>
                </a:solidFill>
                <a:latin typeface="Lato"/>
                <a:ea typeface="Lato"/>
                <a:cs typeface="Lato"/>
                <a:sym typeface="Lato"/>
              </a:endParaRPr>
            </a:p>
          </p:txBody>
        </p:sp>
      </p:grpSp>
      <p:grpSp>
        <p:nvGrpSpPr>
          <p:cNvPr id="486" name="Google Shape;486;p28"/>
          <p:cNvGrpSpPr/>
          <p:nvPr/>
        </p:nvGrpSpPr>
        <p:grpSpPr>
          <a:xfrm>
            <a:off x="1793225" y="2968425"/>
            <a:ext cx="1285725" cy="207650"/>
            <a:chOff x="1793225" y="2968425"/>
            <a:chExt cx="1285725" cy="207650"/>
          </a:xfrm>
        </p:grpSpPr>
        <p:cxnSp>
          <p:nvCxnSpPr>
            <p:cNvPr id="487" name="Google Shape;487;p28"/>
            <p:cNvCxnSpPr>
              <a:stCxn id="488" idx="6"/>
              <a:endCxn id="489" idx="2"/>
            </p:cNvCxnSpPr>
            <p:nvPr/>
          </p:nvCxnSpPr>
          <p:spPr>
            <a:xfrm flipH="1" rot="10800000">
              <a:off x="1841225" y="2992775"/>
              <a:ext cx="1194900" cy="159300"/>
            </a:xfrm>
            <a:prstGeom prst="bentConnector3">
              <a:avLst>
                <a:gd fmla="val 50000" name="adj1"/>
              </a:avLst>
            </a:prstGeom>
            <a:noFill/>
            <a:ln cap="flat" cmpd="sng" w="9525">
              <a:solidFill>
                <a:srgbClr val="342550"/>
              </a:solidFill>
              <a:prstDash val="solid"/>
              <a:round/>
              <a:headEnd len="med" w="med" type="none"/>
              <a:tailEnd len="med" w="med" type="none"/>
            </a:ln>
          </p:spPr>
        </p:cxnSp>
        <p:sp>
          <p:nvSpPr>
            <p:cNvPr id="488" name="Google Shape;488;p28"/>
            <p:cNvSpPr/>
            <p:nvPr/>
          </p:nvSpPr>
          <p:spPr>
            <a:xfrm>
              <a:off x="1793225" y="3128075"/>
              <a:ext cx="48000" cy="480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0" name="Google Shape;490;p28"/>
            <p:cNvSpPr/>
            <p:nvPr/>
          </p:nvSpPr>
          <p:spPr>
            <a:xfrm>
              <a:off x="3030950" y="2968425"/>
              <a:ext cx="48000" cy="480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91" name="Google Shape;491;p28"/>
          <p:cNvGrpSpPr/>
          <p:nvPr/>
        </p:nvGrpSpPr>
        <p:grpSpPr>
          <a:xfrm>
            <a:off x="7072188" y="1527850"/>
            <a:ext cx="1531800" cy="831811"/>
            <a:chOff x="7072188" y="1527850"/>
            <a:chExt cx="1531800" cy="831811"/>
          </a:xfrm>
        </p:grpSpPr>
        <p:sp>
          <p:nvSpPr>
            <p:cNvPr id="492" name="Google Shape;492;p28"/>
            <p:cNvSpPr txBox="1"/>
            <p:nvPr/>
          </p:nvSpPr>
          <p:spPr>
            <a:xfrm>
              <a:off x="7111723" y="1527850"/>
              <a:ext cx="1492200" cy="215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a:solidFill>
                    <a:srgbClr val="342550"/>
                  </a:solidFill>
                  <a:latin typeface="Lato Black"/>
                  <a:ea typeface="Lato Black"/>
                  <a:cs typeface="Lato Black"/>
                  <a:sym typeface="Lato Black"/>
                </a:rPr>
                <a:t>Point Name 3</a:t>
              </a:r>
              <a:endParaRPr>
                <a:solidFill>
                  <a:srgbClr val="342550"/>
                </a:solidFill>
                <a:latin typeface="Lato Black"/>
                <a:ea typeface="Lato Black"/>
                <a:cs typeface="Lato Black"/>
                <a:sym typeface="Lato Black"/>
              </a:endParaRPr>
            </a:p>
          </p:txBody>
        </p:sp>
        <p:sp>
          <p:nvSpPr>
            <p:cNvPr id="493" name="Google Shape;493;p28"/>
            <p:cNvSpPr txBox="1"/>
            <p:nvPr/>
          </p:nvSpPr>
          <p:spPr>
            <a:xfrm>
              <a:off x="7072188" y="1867061"/>
              <a:ext cx="1531800" cy="492600"/>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None/>
              </a:pPr>
              <a:r>
                <a:rPr lang="ru" sz="800">
                  <a:solidFill>
                    <a:srgbClr val="161217"/>
                  </a:solidFill>
                  <a:latin typeface="Lato"/>
                  <a:ea typeface="Lato"/>
                  <a:cs typeface="Lato"/>
                  <a:sym typeface="Lato"/>
                </a:rPr>
                <a:t>Describe this point, what it is, </a:t>
              </a:r>
              <a:endParaRPr sz="800">
                <a:solidFill>
                  <a:srgbClr val="161217"/>
                </a:solidFill>
                <a:latin typeface="Lato"/>
                <a:ea typeface="Lato"/>
                <a:cs typeface="Lato"/>
                <a:sym typeface="Lato"/>
              </a:endParaRPr>
            </a:p>
            <a:p>
              <a:pPr indent="0" lvl="0" marL="0" rtl="0" algn="r">
                <a:lnSpc>
                  <a:spcPct val="100000"/>
                </a:lnSpc>
                <a:spcBef>
                  <a:spcPts val="0"/>
                </a:spcBef>
                <a:spcAft>
                  <a:spcPts val="0"/>
                </a:spcAft>
                <a:buNone/>
              </a:pPr>
              <a:r>
                <a:rPr lang="ru" sz="800">
                  <a:solidFill>
                    <a:srgbClr val="161217"/>
                  </a:solidFill>
                  <a:latin typeface="Lato"/>
                  <a:ea typeface="Lato"/>
                  <a:cs typeface="Lato"/>
                  <a:sym typeface="Lato"/>
                </a:rPr>
                <a:t>the location of your customers </a:t>
              </a:r>
              <a:endParaRPr sz="800">
                <a:solidFill>
                  <a:srgbClr val="161217"/>
                </a:solidFill>
                <a:latin typeface="Lato"/>
                <a:ea typeface="Lato"/>
                <a:cs typeface="Lato"/>
                <a:sym typeface="Lato"/>
              </a:endParaRPr>
            </a:p>
            <a:p>
              <a:pPr indent="0" lvl="0" marL="0" rtl="0" algn="r">
                <a:lnSpc>
                  <a:spcPct val="100000"/>
                </a:lnSpc>
                <a:spcBef>
                  <a:spcPts val="0"/>
                </a:spcBef>
                <a:spcAft>
                  <a:spcPts val="0"/>
                </a:spcAft>
                <a:buNone/>
              </a:pPr>
              <a:r>
                <a:rPr lang="ru" sz="800">
                  <a:solidFill>
                    <a:srgbClr val="161217"/>
                  </a:solidFill>
                  <a:latin typeface="Lato"/>
                  <a:ea typeface="Lato"/>
                  <a:cs typeface="Lato"/>
                  <a:sym typeface="Lato"/>
                </a:rPr>
                <a:t>or divisions of your company in other countries of the world.</a:t>
              </a:r>
              <a:endParaRPr sz="800">
                <a:solidFill>
                  <a:srgbClr val="161217"/>
                </a:solidFill>
                <a:latin typeface="Lato"/>
                <a:ea typeface="Lato"/>
                <a:cs typeface="Lato"/>
                <a:sym typeface="Lato"/>
              </a:endParaRPr>
            </a:p>
          </p:txBody>
        </p:sp>
      </p:grpSp>
      <p:grpSp>
        <p:nvGrpSpPr>
          <p:cNvPr id="494" name="Google Shape;494;p28"/>
          <p:cNvGrpSpPr/>
          <p:nvPr/>
        </p:nvGrpSpPr>
        <p:grpSpPr>
          <a:xfrm>
            <a:off x="7072188" y="3053225"/>
            <a:ext cx="1531800" cy="831819"/>
            <a:chOff x="7072188" y="3053225"/>
            <a:chExt cx="1531800" cy="831819"/>
          </a:xfrm>
        </p:grpSpPr>
        <p:sp>
          <p:nvSpPr>
            <p:cNvPr id="495" name="Google Shape;495;p28"/>
            <p:cNvSpPr txBox="1"/>
            <p:nvPr/>
          </p:nvSpPr>
          <p:spPr>
            <a:xfrm>
              <a:off x="7135748" y="3053225"/>
              <a:ext cx="1468200" cy="215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a:solidFill>
                    <a:srgbClr val="E4A451"/>
                  </a:solidFill>
                  <a:latin typeface="Lato Black"/>
                  <a:ea typeface="Lato Black"/>
                  <a:cs typeface="Lato Black"/>
                  <a:sym typeface="Lato Black"/>
                </a:rPr>
                <a:t>Point Name 4</a:t>
              </a:r>
              <a:endParaRPr>
                <a:solidFill>
                  <a:srgbClr val="E4A451"/>
                </a:solidFill>
                <a:latin typeface="Lato Black"/>
                <a:ea typeface="Lato Black"/>
                <a:cs typeface="Lato Black"/>
                <a:sym typeface="Lato Black"/>
              </a:endParaRPr>
            </a:p>
          </p:txBody>
        </p:sp>
        <p:sp>
          <p:nvSpPr>
            <p:cNvPr id="496" name="Google Shape;496;p28"/>
            <p:cNvSpPr txBox="1"/>
            <p:nvPr/>
          </p:nvSpPr>
          <p:spPr>
            <a:xfrm>
              <a:off x="7072188" y="3392444"/>
              <a:ext cx="1531800" cy="492600"/>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None/>
              </a:pPr>
              <a:r>
                <a:rPr lang="ru" sz="800">
                  <a:solidFill>
                    <a:srgbClr val="161217"/>
                  </a:solidFill>
                  <a:latin typeface="Lato"/>
                  <a:ea typeface="Lato"/>
                  <a:cs typeface="Lato"/>
                  <a:sym typeface="Lato"/>
                </a:rPr>
                <a:t>Describe this point, what it is, </a:t>
              </a:r>
              <a:endParaRPr sz="800">
                <a:solidFill>
                  <a:srgbClr val="161217"/>
                </a:solidFill>
                <a:latin typeface="Lato"/>
                <a:ea typeface="Lato"/>
                <a:cs typeface="Lato"/>
                <a:sym typeface="Lato"/>
              </a:endParaRPr>
            </a:p>
            <a:p>
              <a:pPr indent="0" lvl="0" marL="0" rtl="0" algn="r">
                <a:lnSpc>
                  <a:spcPct val="100000"/>
                </a:lnSpc>
                <a:spcBef>
                  <a:spcPts val="0"/>
                </a:spcBef>
                <a:spcAft>
                  <a:spcPts val="0"/>
                </a:spcAft>
                <a:buNone/>
              </a:pPr>
              <a:r>
                <a:rPr lang="ru" sz="800">
                  <a:solidFill>
                    <a:srgbClr val="161217"/>
                  </a:solidFill>
                  <a:latin typeface="Lato"/>
                  <a:ea typeface="Lato"/>
                  <a:cs typeface="Lato"/>
                  <a:sym typeface="Lato"/>
                </a:rPr>
                <a:t>the location of your customers </a:t>
              </a:r>
              <a:endParaRPr sz="800">
                <a:solidFill>
                  <a:srgbClr val="161217"/>
                </a:solidFill>
                <a:latin typeface="Lato"/>
                <a:ea typeface="Lato"/>
                <a:cs typeface="Lato"/>
                <a:sym typeface="Lato"/>
              </a:endParaRPr>
            </a:p>
            <a:p>
              <a:pPr indent="0" lvl="0" marL="0" rtl="0" algn="r">
                <a:lnSpc>
                  <a:spcPct val="100000"/>
                </a:lnSpc>
                <a:spcBef>
                  <a:spcPts val="0"/>
                </a:spcBef>
                <a:spcAft>
                  <a:spcPts val="0"/>
                </a:spcAft>
                <a:buNone/>
              </a:pPr>
              <a:r>
                <a:rPr lang="ru" sz="800">
                  <a:solidFill>
                    <a:srgbClr val="161217"/>
                  </a:solidFill>
                  <a:latin typeface="Lato"/>
                  <a:ea typeface="Lato"/>
                  <a:cs typeface="Lato"/>
                  <a:sym typeface="Lato"/>
                </a:rPr>
                <a:t>or divisions of your company in other countries of the world.</a:t>
              </a:r>
              <a:endParaRPr sz="800">
                <a:solidFill>
                  <a:srgbClr val="161217"/>
                </a:solidFill>
                <a:latin typeface="Lato"/>
                <a:ea typeface="Lato"/>
                <a:cs typeface="Lato"/>
                <a:sym typeface="Lato"/>
              </a:endParaRPr>
            </a:p>
          </p:txBody>
        </p:sp>
      </p:grpSp>
      <p:grpSp>
        <p:nvGrpSpPr>
          <p:cNvPr id="497" name="Google Shape;497;p28"/>
          <p:cNvGrpSpPr/>
          <p:nvPr/>
        </p:nvGrpSpPr>
        <p:grpSpPr>
          <a:xfrm>
            <a:off x="6638825" y="1635100"/>
            <a:ext cx="607025" cy="437225"/>
            <a:chOff x="6638825" y="1635100"/>
            <a:chExt cx="607025" cy="437225"/>
          </a:xfrm>
        </p:grpSpPr>
        <p:cxnSp>
          <p:nvCxnSpPr>
            <p:cNvPr id="498" name="Google Shape;498;p28"/>
            <p:cNvCxnSpPr/>
            <p:nvPr/>
          </p:nvCxnSpPr>
          <p:spPr>
            <a:xfrm flipH="1" rot="10800000">
              <a:off x="6672000" y="1654000"/>
              <a:ext cx="552000" cy="392100"/>
            </a:xfrm>
            <a:prstGeom prst="bentConnector3">
              <a:avLst>
                <a:gd fmla="val 79135" name="adj1"/>
              </a:avLst>
            </a:prstGeom>
            <a:noFill/>
            <a:ln cap="flat" cmpd="sng" w="9525">
              <a:solidFill>
                <a:srgbClr val="342550"/>
              </a:solidFill>
              <a:prstDash val="solid"/>
              <a:round/>
              <a:headEnd len="med" w="med" type="none"/>
              <a:tailEnd len="med" w="med" type="none"/>
            </a:ln>
          </p:spPr>
        </p:cxnSp>
        <p:sp>
          <p:nvSpPr>
            <p:cNvPr id="499" name="Google Shape;499;p28"/>
            <p:cNvSpPr/>
            <p:nvPr/>
          </p:nvSpPr>
          <p:spPr>
            <a:xfrm>
              <a:off x="6638825" y="2024325"/>
              <a:ext cx="48000" cy="480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p28"/>
            <p:cNvSpPr/>
            <p:nvPr/>
          </p:nvSpPr>
          <p:spPr>
            <a:xfrm>
              <a:off x="7197850" y="1635100"/>
              <a:ext cx="48000" cy="480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01" name="Google Shape;501;p28"/>
          <p:cNvGrpSpPr/>
          <p:nvPr/>
        </p:nvGrpSpPr>
        <p:grpSpPr>
          <a:xfrm>
            <a:off x="2169379" y="1162800"/>
            <a:ext cx="4818650" cy="2817901"/>
            <a:chOff x="2169379" y="1162800"/>
            <a:chExt cx="4818650" cy="2817901"/>
          </a:xfrm>
        </p:grpSpPr>
        <p:pic>
          <p:nvPicPr>
            <p:cNvPr id="502" name="Google Shape;502;p28"/>
            <p:cNvPicPr preferRelativeResize="0"/>
            <p:nvPr/>
          </p:nvPicPr>
          <p:blipFill>
            <a:blip r:embed="rId3">
              <a:alphaModFix/>
            </a:blip>
            <a:stretch>
              <a:fillRect/>
            </a:stretch>
          </p:blipFill>
          <p:spPr>
            <a:xfrm>
              <a:off x="2169379" y="1162800"/>
              <a:ext cx="4818650" cy="2817901"/>
            </a:xfrm>
            <a:prstGeom prst="rect">
              <a:avLst/>
            </a:prstGeom>
            <a:noFill/>
            <a:ln>
              <a:noFill/>
            </a:ln>
          </p:spPr>
        </p:pic>
        <p:grpSp>
          <p:nvGrpSpPr>
            <p:cNvPr id="503" name="Google Shape;503;p28"/>
            <p:cNvGrpSpPr/>
            <p:nvPr/>
          </p:nvGrpSpPr>
          <p:grpSpPr>
            <a:xfrm>
              <a:off x="2885175" y="2033950"/>
              <a:ext cx="208200" cy="208200"/>
              <a:chOff x="2885175" y="2033950"/>
              <a:chExt cx="208200" cy="208200"/>
            </a:xfrm>
          </p:grpSpPr>
          <p:sp>
            <p:nvSpPr>
              <p:cNvPr id="504" name="Google Shape;504;p28"/>
              <p:cNvSpPr/>
              <p:nvPr/>
            </p:nvSpPr>
            <p:spPr>
              <a:xfrm>
                <a:off x="2885175" y="2033950"/>
                <a:ext cx="208200" cy="2082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5" name="Google Shape;505;p28"/>
              <p:cNvPicPr preferRelativeResize="0"/>
              <p:nvPr/>
            </p:nvPicPr>
            <p:blipFill>
              <a:blip r:embed="rId4">
                <a:alphaModFix/>
              </a:blip>
              <a:stretch>
                <a:fillRect/>
              </a:stretch>
            </p:blipFill>
            <p:spPr>
              <a:xfrm>
                <a:off x="2923425" y="2073175"/>
                <a:ext cx="131700" cy="129750"/>
              </a:xfrm>
              <a:prstGeom prst="rect">
                <a:avLst/>
              </a:prstGeom>
              <a:noFill/>
              <a:ln>
                <a:noFill/>
              </a:ln>
            </p:spPr>
          </p:pic>
        </p:grpSp>
        <p:grpSp>
          <p:nvGrpSpPr>
            <p:cNvPr id="506" name="Google Shape;506;p28"/>
            <p:cNvGrpSpPr/>
            <p:nvPr/>
          </p:nvGrpSpPr>
          <p:grpSpPr>
            <a:xfrm>
              <a:off x="3414700" y="2861125"/>
              <a:ext cx="208200" cy="208200"/>
              <a:chOff x="3414700" y="2861125"/>
              <a:chExt cx="208200" cy="208200"/>
            </a:xfrm>
          </p:grpSpPr>
          <p:sp>
            <p:nvSpPr>
              <p:cNvPr id="507" name="Google Shape;507;p28"/>
              <p:cNvSpPr/>
              <p:nvPr/>
            </p:nvSpPr>
            <p:spPr>
              <a:xfrm>
                <a:off x="3414700" y="2861125"/>
                <a:ext cx="208200" cy="2082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8" name="Google Shape;508;p28"/>
              <p:cNvPicPr preferRelativeResize="0"/>
              <p:nvPr/>
            </p:nvPicPr>
            <p:blipFill>
              <a:blip r:embed="rId5">
                <a:alphaModFix/>
              </a:blip>
              <a:stretch>
                <a:fillRect/>
              </a:stretch>
            </p:blipFill>
            <p:spPr>
              <a:xfrm>
                <a:off x="3447825" y="2900325"/>
                <a:ext cx="141925" cy="129800"/>
              </a:xfrm>
              <a:prstGeom prst="rect">
                <a:avLst/>
              </a:prstGeom>
              <a:noFill/>
              <a:ln>
                <a:noFill/>
              </a:ln>
            </p:spPr>
          </p:pic>
        </p:grpSp>
        <p:grpSp>
          <p:nvGrpSpPr>
            <p:cNvPr id="509" name="Google Shape;509;p28"/>
            <p:cNvGrpSpPr/>
            <p:nvPr/>
          </p:nvGrpSpPr>
          <p:grpSpPr>
            <a:xfrm>
              <a:off x="6017950" y="1927675"/>
              <a:ext cx="208200" cy="208200"/>
              <a:chOff x="6017950" y="1927675"/>
              <a:chExt cx="208200" cy="208200"/>
            </a:xfrm>
          </p:grpSpPr>
          <p:sp>
            <p:nvSpPr>
              <p:cNvPr id="510" name="Google Shape;510;p28"/>
              <p:cNvSpPr/>
              <p:nvPr/>
            </p:nvSpPr>
            <p:spPr>
              <a:xfrm>
                <a:off x="6017950" y="1927675"/>
                <a:ext cx="208200" cy="208200"/>
              </a:xfrm>
              <a:prstGeom prst="ellipse">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1" name="Google Shape;511;p28"/>
              <p:cNvPicPr preferRelativeResize="0"/>
              <p:nvPr/>
            </p:nvPicPr>
            <p:blipFill>
              <a:blip r:embed="rId6">
                <a:alphaModFix/>
              </a:blip>
              <a:stretch>
                <a:fillRect/>
              </a:stretch>
            </p:blipFill>
            <p:spPr>
              <a:xfrm>
                <a:off x="6066925" y="1976650"/>
                <a:ext cx="110250" cy="110250"/>
              </a:xfrm>
              <a:prstGeom prst="rect">
                <a:avLst/>
              </a:prstGeom>
              <a:noFill/>
              <a:ln>
                <a:noFill/>
              </a:ln>
            </p:spPr>
          </p:pic>
        </p:grpSp>
        <p:grpSp>
          <p:nvGrpSpPr>
            <p:cNvPr id="512" name="Google Shape;512;p28"/>
            <p:cNvGrpSpPr/>
            <p:nvPr/>
          </p:nvGrpSpPr>
          <p:grpSpPr>
            <a:xfrm>
              <a:off x="6271850" y="3303950"/>
              <a:ext cx="208200" cy="208200"/>
              <a:chOff x="6271850" y="3303950"/>
              <a:chExt cx="208200" cy="208200"/>
            </a:xfrm>
          </p:grpSpPr>
          <p:sp>
            <p:nvSpPr>
              <p:cNvPr id="513" name="Google Shape;513;p28"/>
              <p:cNvSpPr/>
              <p:nvPr/>
            </p:nvSpPr>
            <p:spPr>
              <a:xfrm>
                <a:off x="6271850" y="3303950"/>
                <a:ext cx="208200" cy="2082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4" name="Google Shape;514;p28"/>
              <p:cNvPicPr preferRelativeResize="0"/>
              <p:nvPr/>
            </p:nvPicPr>
            <p:blipFill>
              <a:blip r:embed="rId7">
                <a:alphaModFix/>
              </a:blip>
              <a:stretch>
                <a:fillRect/>
              </a:stretch>
            </p:blipFill>
            <p:spPr>
              <a:xfrm>
                <a:off x="6317325" y="3331450"/>
                <a:ext cx="117225" cy="153200"/>
              </a:xfrm>
              <a:prstGeom prst="rect">
                <a:avLst/>
              </a:prstGeom>
              <a:noFill/>
              <a:ln>
                <a:noFill/>
              </a:ln>
            </p:spPr>
          </p:pic>
        </p:grpSp>
      </p:grpSp>
      <p:grpSp>
        <p:nvGrpSpPr>
          <p:cNvPr id="515" name="Google Shape;515;p28"/>
          <p:cNvGrpSpPr/>
          <p:nvPr/>
        </p:nvGrpSpPr>
        <p:grpSpPr>
          <a:xfrm>
            <a:off x="6339200" y="3145425"/>
            <a:ext cx="906650" cy="955125"/>
            <a:chOff x="6339200" y="3145425"/>
            <a:chExt cx="906650" cy="955125"/>
          </a:xfrm>
        </p:grpSpPr>
        <p:sp>
          <p:nvSpPr>
            <p:cNvPr id="516" name="Google Shape;516;p28"/>
            <p:cNvSpPr/>
            <p:nvPr/>
          </p:nvSpPr>
          <p:spPr>
            <a:xfrm>
              <a:off x="6339200" y="3751300"/>
              <a:ext cx="48000" cy="480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7" name="Google Shape;517;p28"/>
            <p:cNvSpPr/>
            <p:nvPr/>
          </p:nvSpPr>
          <p:spPr>
            <a:xfrm>
              <a:off x="7197850" y="3145425"/>
              <a:ext cx="48000" cy="480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8" name="Google Shape;518;p28"/>
            <p:cNvSpPr/>
            <p:nvPr/>
          </p:nvSpPr>
          <p:spPr>
            <a:xfrm>
              <a:off x="6363950" y="3168500"/>
              <a:ext cx="856100" cy="932050"/>
            </a:xfrm>
            <a:custGeom>
              <a:rect b="b" l="l" r="r" t="t"/>
              <a:pathLst>
                <a:path extrusionOk="0" h="37282" w="34244">
                  <a:moveTo>
                    <a:pt x="34244" y="0"/>
                  </a:moveTo>
                  <a:lnTo>
                    <a:pt x="28166" y="0"/>
                  </a:lnTo>
                  <a:lnTo>
                    <a:pt x="28166" y="37282"/>
                  </a:lnTo>
                  <a:lnTo>
                    <a:pt x="0" y="37282"/>
                  </a:lnTo>
                  <a:lnTo>
                    <a:pt x="0" y="24309"/>
                  </a:lnTo>
                </a:path>
              </a:pathLst>
            </a:custGeom>
            <a:noFill/>
            <a:ln cap="flat" cmpd="sng" w="9525">
              <a:solidFill>
                <a:srgbClr val="E4A451"/>
              </a:solidFill>
              <a:prstDash val="solid"/>
              <a:round/>
              <a:headEnd len="med" w="med" type="none"/>
              <a:tailEnd len="med" w="med" type="none"/>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29"/>
          <p:cNvPicPr preferRelativeResize="0"/>
          <p:nvPr/>
        </p:nvPicPr>
        <p:blipFill rotWithShape="1">
          <a:blip r:embed="rId3">
            <a:alphaModFix/>
          </a:blip>
          <a:srcRect b="1314" l="602" r="612" t="1304"/>
          <a:stretch/>
        </p:blipFill>
        <p:spPr>
          <a:xfrm>
            <a:off x="-4800" y="-12350"/>
            <a:ext cx="9153597" cy="5168200"/>
          </a:xfrm>
          <a:prstGeom prst="rect">
            <a:avLst/>
          </a:prstGeom>
          <a:noFill/>
          <a:ln>
            <a:noFill/>
          </a:ln>
        </p:spPr>
      </p:pic>
      <p:sp>
        <p:nvSpPr>
          <p:cNvPr id="524" name="Google Shape;524;p29"/>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525" name="Google Shape;525;p29"/>
          <p:cNvSpPr txBox="1"/>
          <p:nvPr/>
        </p:nvSpPr>
        <p:spPr>
          <a:xfrm>
            <a:off x="518154" y="427625"/>
            <a:ext cx="4087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Your Team</a:t>
            </a:r>
            <a:endParaRPr sz="3500">
              <a:solidFill>
                <a:srgbClr val="342550"/>
              </a:solidFill>
              <a:latin typeface="Lato Black"/>
              <a:ea typeface="Lato Black"/>
              <a:cs typeface="Lato Black"/>
              <a:sym typeface="Lato Black"/>
            </a:endParaRPr>
          </a:p>
        </p:txBody>
      </p:sp>
      <p:grpSp>
        <p:nvGrpSpPr>
          <p:cNvPr id="526" name="Google Shape;526;p29"/>
          <p:cNvGrpSpPr/>
          <p:nvPr/>
        </p:nvGrpSpPr>
        <p:grpSpPr>
          <a:xfrm>
            <a:off x="526600" y="4591575"/>
            <a:ext cx="1322800" cy="552450"/>
            <a:chOff x="526600" y="4591575"/>
            <a:chExt cx="1322800" cy="552450"/>
          </a:xfrm>
        </p:grpSpPr>
        <p:cxnSp>
          <p:nvCxnSpPr>
            <p:cNvPr id="527" name="Google Shape;527;p29"/>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528" name="Google Shape;528;p29"/>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17/20</a:t>
              </a:r>
              <a:endParaRPr sz="1100">
                <a:solidFill>
                  <a:srgbClr val="342550"/>
                </a:solidFill>
                <a:latin typeface="Lato"/>
                <a:ea typeface="Lato"/>
                <a:cs typeface="Lato"/>
                <a:sym typeface="Lato"/>
              </a:endParaRPr>
            </a:p>
          </p:txBody>
        </p:sp>
      </p:grpSp>
      <p:grpSp>
        <p:nvGrpSpPr>
          <p:cNvPr id="529" name="Google Shape;529;p29"/>
          <p:cNvGrpSpPr/>
          <p:nvPr/>
        </p:nvGrpSpPr>
        <p:grpSpPr>
          <a:xfrm>
            <a:off x="541789" y="1364376"/>
            <a:ext cx="1537923" cy="2722309"/>
            <a:chOff x="541789" y="1364376"/>
            <a:chExt cx="1537923" cy="2722309"/>
          </a:xfrm>
        </p:grpSpPr>
        <p:pic>
          <p:nvPicPr>
            <p:cNvPr id="530" name="Google Shape;530;p29"/>
            <p:cNvPicPr preferRelativeResize="0"/>
            <p:nvPr/>
          </p:nvPicPr>
          <p:blipFill>
            <a:blip r:embed="rId4">
              <a:alphaModFix/>
            </a:blip>
            <a:stretch>
              <a:fillRect/>
            </a:stretch>
          </p:blipFill>
          <p:spPr>
            <a:xfrm>
              <a:off x="541789" y="1364376"/>
              <a:ext cx="1537923" cy="1634500"/>
            </a:xfrm>
            <a:prstGeom prst="rect">
              <a:avLst/>
            </a:prstGeom>
            <a:noFill/>
            <a:ln>
              <a:noFill/>
            </a:ln>
          </p:spPr>
        </p:pic>
        <p:cxnSp>
          <p:nvCxnSpPr>
            <p:cNvPr id="531" name="Google Shape;531;p29"/>
            <p:cNvCxnSpPr/>
            <p:nvPr/>
          </p:nvCxnSpPr>
          <p:spPr>
            <a:xfrm>
              <a:off x="548451" y="3576600"/>
              <a:ext cx="1524600" cy="0"/>
            </a:xfrm>
            <a:prstGeom prst="straightConnector1">
              <a:avLst/>
            </a:prstGeom>
            <a:noFill/>
            <a:ln cap="flat" cmpd="sng" w="9525">
              <a:solidFill>
                <a:srgbClr val="D8D9DA"/>
              </a:solidFill>
              <a:prstDash val="solid"/>
              <a:round/>
              <a:headEnd len="med" w="med" type="none"/>
              <a:tailEnd len="med" w="med" type="none"/>
            </a:ln>
          </p:spPr>
        </p:cxnSp>
        <p:sp>
          <p:nvSpPr>
            <p:cNvPr id="532" name="Google Shape;532;p29"/>
            <p:cNvSpPr txBox="1"/>
            <p:nvPr/>
          </p:nvSpPr>
          <p:spPr>
            <a:xfrm>
              <a:off x="541851" y="3225467"/>
              <a:ext cx="1537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a:solidFill>
                    <a:srgbClr val="342550"/>
                  </a:solidFill>
                  <a:latin typeface="Lato Black"/>
                  <a:ea typeface="Lato Black"/>
                  <a:cs typeface="Lato Black"/>
                  <a:sym typeface="Lato Black"/>
                </a:rPr>
                <a:t>Sarah Davis</a:t>
              </a:r>
              <a:endParaRPr>
                <a:solidFill>
                  <a:srgbClr val="342550"/>
                </a:solidFill>
                <a:latin typeface="Lato Black"/>
                <a:ea typeface="Lato Black"/>
                <a:cs typeface="Lato Black"/>
                <a:sym typeface="Lato Black"/>
              </a:endParaRPr>
            </a:p>
          </p:txBody>
        </p:sp>
        <p:sp>
          <p:nvSpPr>
            <p:cNvPr id="533" name="Google Shape;533;p29"/>
            <p:cNvSpPr txBox="1"/>
            <p:nvPr/>
          </p:nvSpPr>
          <p:spPr>
            <a:xfrm>
              <a:off x="544851" y="3717385"/>
              <a:ext cx="15318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800">
                  <a:solidFill>
                    <a:srgbClr val="161217"/>
                  </a:solidFill>
                  <a:latin typeface="Lato"/>
                  <a:ea typeface="Lato"/>
                  <a:cs typeface="Lato"/>
                  <a:sym typeface="Lato"/>
                </a:rPr>
                <a:t>Tell briefly about this team member, position, responsibility </a:t>
              </a:r>
              <a:endParaRPr sz="800">
                <a:solidFill>
                  <a:srgbClr val="161217"/>
                </a:solidFill>
                <a:latin typeface="Lato"/>
                <a:ea typeface="Lato"/>
                <a:cs typeface="Lato"/>
                <a:sym typeface="Lato"/>
              </a:endParaRPr>
            </a:p>
            <a:p>
              <a:pPr indent="0" lvl="0" marL="0" rtl="0" algn="ctr">
                <a:spcBef>
                  <a:spcPts val="0"/>
                </a:spcBef>
                <a:spcAft>
                  <a:spcPts val="0"/>
                </a:spcAft>
                <a:buNone/>
              </a:pPr>
              <a:r>
                <a:rPr lang="ru" sz="800">
                  <a:solidFill>
                    <a:srgbClr val="161217"/>
                  </a:solidFill>
                  <a:latin typeface="Lato"/>
                  <a:ea typeface="Lato"/>
                  <a:cs typeface="Lato"/>
                  <a:sym typeface="Lato"/>
                </a:rPr>
                <a:t>in the team.</a:t>
              </a:r>
              <a:endParaRPr sz="800">
                <a:solidFill>
                  <a:srgbClr val="161217"/>
                </a:solidFill>
                <a:latin typeface="Lato"/>
                <a:ea typeface="Lato"/>
                <a:cs typeface="Lato"/>
                <a:sym typeface="Lato"/>
              </a:endParaRPr>
            </a:p>
          </p:txBody>
        </p:sp>
      </p:grpSp>
      <p:grpSp>
        <p:nvGrpSpPr>
          <p:cNvPr id="534" name="Google Shape;534;p29"/>
          <p:cNvGrpSpPr/>
          <p:nvPr/>
        </p:nvGrpSpPr>
        <p:grpSpPr>
          <a:xfrm>
            <a:off x="2171073" y="1364376"/>
            <a:ext cx="1537923" cy="2722309"/>
            <a:chOff x="2171073" y="1364376"/>
            <a:chExt cx="1537923" cy="2722309"/>
          </a:xfrm>
        </p:grpSpPr>
        <p:pic>
          <p:nvPicPr>
            <p:cNvPr id="535" name="Google Shape;535;p29"/>
            <p:cNvPicPr preferRelativeResize="0"/>
            <p:nvPr/>
          </p:nvPicPr>
          <p:blipFill>
            <a:blip r:embed="rId5">
              <a:alphaModFix/>
            </a:blip>
            <a:stretch>
              <a:fillRect/>
            </a:stretch>
          </p:blipFill>
          <p:spPr>
            <a:xfrm>
              <a:off x="2171073" y="1364376"/>
              <a:ext cx="1537923" cy="1634500"/>
            </a:xfrm>
            <a:prstGeom prst="rect">
              <a:avLst/>
            </a:prstGeom>
            <a:noFill/>
            <a:ln>
              <a:noFill/>
            </a:ln>
          </p:spPr>
        </p:pic>
        <p:cxnSp>
          <p:nvCxnSpPr>
            <p:cNvPr id="536" name="Google Shape;536;p29"/>
            <p:cNvCxnSpPr/>
            <p:nvPr/>
          </p:nvCxnSpPr>
          <p:spPr>
            <a:xfrm>
              <a:off x="2177735" y="3576600"/>
              <a:ext cx="1524600" cy="0"/>
            </a:xfrm>
            <a:prstGeom prst="straightConnector1">
              <a:avLst/>
            </a:prstGeom>
            <a:noFill/>
            <a:ln cap="flat" cmpd="sng" w="9525">
              <a:solidFill>
                <a:srgbClr val="D8D9DA"/>
              </a:solidFill>
              <a:prstDash val="solid"/>
              <a:round/>
              <a:headEnd len="med" w="med" type="none"/>
              <a:tailEnd len="med" w="med" type="none"/>
            </a:ln>
          </p:spPr>
        </p:cxnSp>
        <p:sp>
          <p:nvSpPr>
            <p:cNvPr id="537" name="Google Shape;537;p29"/>
            <p:cNvSpPr txBox="1"/>
            <p:nvPr/>
          </p:nvSpPr>
          <p:spPr>
            <a:xfrm>
              <a:off x="2171135" y="3225467"/>
              <a:ext cx="1537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a:solidFill>
                    <a:srgbClr val="E4A451"/>
                  </a:solidFill>
                  <a:latin typeface="Lato Black"/>
                  <a:ea typeface="Lato Black"/>
                  <a:cs typeface="Lato Black"/>
                  <a:sym typeface="Lato Black"/>
                </a:rPr>
                <a:t>Michael Brown</a:t>
              </a:r>
              <a:endParaRPr>
                <a:solidFill>
                  <a:srgbClr val="E4A451"/>
                </a:solidFill>
                <a:latin typeface="Lato Black"/>
                <a:ea typeface="Lato Black"/>
                <a:cs typeface="Lato Black"/>
                <a:sym typeface="Lato Black"/>
              </a:endParaRPr>
            </a:p>
          </p:txBody>
        </p:sp>
        <p:sp>
          <p:nvSpPr>
            <p:cNvPr id="538" name="Google Shape;538;p29"/>
            <p:cNvSpPr txBox="1"/>
            <p:nvPr/>
          </p:nvSpPr>
          <p:spPr>
            <a:xfrm>
              <a:off x="2174135" y="3717385"/>
              <a:ext cx="15318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800">
                  <a:solidFill>
                    <a:srgbClr val="161217"/>
                  </a:solidFill>
                  <a:latin typeface="Lato"/>
                  <a:ea typeface="Lato"/>
                  <a:cs typeface="Lato"/>
                  <a:sym typeface="Lato"/>
                </a:rPr>
                <a:t>Tell briefly about this team member, position, responsibility </a:t>
              </a:r>
              <a:endParaRPr sz="800">
                <a:solidFill>
                  <a:srgbClr val="161217"/>
                </a:solidFill>
                <a:latin typeface="Lato"/>
                <a:ea typeface="Lato"/>
                <a:cs typeface="Lato"/>
                <a:sym typeface="Lato"/>
              </a:endParaRPr>
            </a:p>
            <a:p>
              <a:pPr indent="0" lvl="0" marL="0" rtl="0" algn="ctr">
                <a:spcBef>
                  <a:spcPts val="0"/>
                </a:spcBef>
                <a:spcAft>
                  <a:spcPts val="0"/>
                </a:spcAft>
                <a:buNone/>
              </a:pPr>
              <a:r>
                <a:rPr lang="ru" sz="800">
                  <a:solidFill>
                    <a:srgbClr val="161217"/>
                  </a:solidFill>
                  <a:latin typeface="Lato"/>
                  <a:ea typeface="Lato"/>
                  <a:cs typeface="Lato"/>
                  <a:sym typeface="Lato"/>
                </a:rPr>
                <a:t>in the team.</a:t>
              </a:r>
              <a:endParaRPr sz="800">
                <a:solidFill>
                  <a:srgbClr val="161217"/>
                </a:solidFill>
                <a:latin typeface="Lato"/>
                <a:ea typeface="Lato"/>
                <a:cs typeface="Lato"/>
                <a:sym typeface="Lato"/>
              </a:endParaRPr>
            </a:p>
          </p:txBody>
        </p:sp>
      </p:grpSp>
      <p:grpSp>
        <p:nvGrpSpPr>
          <p:cNvPr id="539" name="Google Shape;539;p29"/>
          <p:cNvGrpSpPr/>
          <p:nvPr/>
        </p:nvGrpSpPr>
        <p:grpSpPr>
          <a:xfrm>
            <a:off x="3800354" y="1364376"/>
            <a:ext cx="1541500" cy="2722309"/>
            <a:chOff x="3800354" y="1364376"/>
            <a:chExt cx="1541500" cy="2722309"/>
          </a:xfrm>
        </p:grpSpPr>
        <p:pic>
          <p:nvPicPr>
            <p:cNvPr id="540" name="Google Shape;540;p29"/>
            <p:cNvPicPr preferRelativeResize="0"/>
            <p:nvPr/>
          </p:nvPicPr>
          <p:blipFill>
            <a:blip r:embed="rId6">
              <a:alphaModFix/>
            </a:blip>
            <a:stretch>
              <a:fillRect/>
            </a:stretch>
          </p:blipFill>
          <p:spPr>
            <a:xfrm>
              <a:off x="3800354" y="1364376"/>
              <a:ext cx="1541500" cy="1634500"/>
            </a:xfrm>
            <a:prstGeom prst="rect">
              <a:avLst/>
            </a:prstGeom>
            <a:noFill/>
            <a:ln>
              <a:noFill/>
            </a:ln>
          </p:spPr>
        </p:pic>
        <p:cxnSp>
          <p:nvCxnSpPr>
            <p:cNvPr id="541" name="Google Shape;541;p29"/>
            <p:cNvCxnSpPr/>
            <p:nvPr/>
          </p:nvCxnSpPr>
          <p:spPr>
            <a:xfrm>
              <a:off x="3808804" y="3576600"/>
              <a:ext cx="1524600" cy="0"/>
            </a:xfrm>
            <a:prstGeom prst="straightConnector1">
              <a:avLst/>
            </a:prstGeom>
            <a:noFill/>
            <a:ln cap="flat" cmpd="sng" w="9525">
              <a:solidFill>
                <a:srgbClr val="D8D9DA"/>
              </a:solidFill>
              <a:prstDash val="solid"/>
              <a:round/>
              <a:headEnd len="med" w="med" type="none"/>
              <a:tailEnd len="med" w="med" type="none"/>
            </a:ln>
          </p:spPr>
        </p:cxnSp>
        <p:sp>
          <p:nvSpPr>
            <p:cNvPr id="542" name="Google Shape;542;p29"/>
            <p:cNvSpPr txBox="1"/>
            <p:nvPr/>
          </p:nvSpPr>
          <p:spPr>
            <a:xfrm>
              <a:off x="3802204" y="3225467"/>
              <a:ext cx="1537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a:solidFill>
                    <a:srgbClr val="342550"/>
                  </a:solidFill>
                  <a:latin typeface="Lato Black"/>
                  <a:ea typeface="Lato Black"/>
                  <a:cs typeface="Lato Black"/>
                  <a:sym typeface="Lato Black"/>
                </a:rPr>
                <a:t>Emily Johnson</a:t>
              </a:r>
              <a:endParaRPr>
                <a:solidFill>
                  <a:srgbClr val="342550"/>
                </a:solidFill>
                <a:latin typeface="Lato Black"/>
                <a:ea typeface="Lato Black"/>
                <a:cs typeface="Lato Black"/>
                <a:sym typeface="Lato Black"/>
              </a:endParaRPr>
            </a:p>
          </p:txBody>
        </p:sp>
        <p:sp>
          <p:nvSpPr>
            <p:cNvPr id="543" name="Google Shape;543;p29"/>
            <p:cNvSpPr txBox="1"/>
            <p:nvPr/>
          </p:nvSpPr>
          <p:spPr>
            <a:xfrm>
              <a:off x="3805204" y="3717385"/>
              <a:ext cx="15318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800">
                  <a:solidFill>
                    <a:srgbClr val="161217"/>
                  </a:solidFill>
                  <a:latin typeface="Lato"/>
                  <a:ea typeface="Lato"/>
                  <a:cs typeface="Lato"/>
                  <a:sym typeface="Lato"/>
                </a:rPr>
                <a:t>Tell briefly about this team member, position, responsibility </a:t>
              </a:r>
              <a:endParaRPr sz="800">
                <a:solidFill>
                  <a:srgbClr val="161217"/>
                </a:solidFill>
                <a:latin typeface="Lato"/>
                <a:ea typeface="Lato"/>
                <a:cs typeface="Lato"/>
                <a:sym typeface="Lato"/>
              </a:endParaRPr>
            </a:p>
            <a:p>
              <a:pPr indent="0" lvl="0" marL="0" rtl="0" algn="ctr">
                <a:spcBef>
                  <a:spcPts val="0"/>
                </a:spcBef>
                <a:spcAft>
                  <a:spcPts val="0"/>
                </a:spcAft>
                <a:buNone/>
              </a:pPr>
              <a:r>
                <a:rPr lang="ru" sz="800">
                  <a:solidFill>
                    <a:srgbClr val="161217"/>
                  </a:solidFill>
                  <a:latin typeface="Lato"/>
                  <a:ea typeface="Lato"/>
                  <a:cs typeface="Lato"/>
                  <a:sym typeface="Lato"/>
                </a:rPr>
                <a:t>in the team.</a:t>
              </a:r>
              <a:endParaRPr sz="800">
                <a:solidFill>
                  <a:srgbClr val="161217"/>
                </a:solidFill>
                <a:latin typeface="Lato"/>
                <a:ea typeface="Lato"/>
                <a:cs typeface="Lato"/>
                <a:sym typeface="Lato"/>
              </a:endParaRPr>
            </a:p>
          </p:txBody>
        </p:sp>
      </p:grpSp>
      <p:grpSp>
        <p:nvGrpSpPr>
          <p:cNvPr id="544" name="Google Shape;544;p29"/>
          <p:cNvGrpSpPr/>
          <p:nvPr/>
        </p:nvGrpSpPr>
        <p:grpSpPr>
          <a:xfrm>
            <a:off x="5431447" y="1364376"/>
            <a:ext cx="1537923" cy="2722309"/>
            <a:chOff x="5431447" y="1364376"/>
            <a:chExt cx="1537923" cy="2722309"/>
          </a:xfrm>
        </p:grpSpPr>
        <p:pic>
          <p:nvPicPr>
            <p:cNvPr id="545" name="Google Shape;545;p29"/>
            <p:cNvPicPr preferRelativeResize="0"/>
            <p:nvPr/>
          </p:nvPicPr>
          <p:blipFill>
            <a:blip r:embed="rId7">
              <a:alphaModFix/>
            </a:blip>
            <a:stretch>
              <a:fillRect/>
            </a:stretch>
          </p:blipFill>
          <p:spPr>
            <a:xfrm>
              <a:off x="5431447" y="1364376"/>
              <a:ext cx="1537923" cy="1634500"/>
            </a:xfrm>
            <a:prstGeom prst="rect">
              <a:avLst/>
            </a:prstGeom>
            <a:noFill/>
            <a:ln>
              <a:noFill/>
            </a:ln>
          </p:spPr>
        </p:pic>
        <p:cxnSp>
          <p:nvCxnSpPr>
            <p:cNvPr id="546" name="Google Shape;546;p29"/>
            <p:cNvCxnSpPr/>
            <p:nvPr/>
          </p:nvCxnSpPr>
          <p:spPr>
            <a:xfrm>
              <a:off x="5438108" y="3576600"/>
              <a:ext cx="1524600" cy="0"/>
            </a:xfrm>
            <a:prstGeom prst="straightConnector1">
              <a:avLst/>
            </a:prstGeom>
            <a:noFill/>
            <a:ln cap="flat" cmpd="sng" w="9525">
              <a:solidFill>
                <a:srgbClr val="D8D9DA"/>
              </a:solidFill>
              <a:prstDash val="solid"/>
              <a:round/>
              <a:headEnd len="med" w="med" type="none"/>
              <a:tailEnd len="med" w="med" type="none"/>
            </a:ln>
          </p:spPr>
        </p:cxnSp>
        <p:sp>
          <p:nvSpPr>
            <p:cNvPr id="547" name="Google Shape;547;p29"/>
            <p:cNvSpPr txBox="1"/>
            <p:nvPr/>
          </p:nvSpPr>
          <p:spPr>
            <a:xfrm>
              <a:off x="5431508" y="3225467"/>
              <a:ext cx="1537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a:solidFill>
                    <a:srgbClr val="E4A451"/>
                  </a:solidFill>
                  <a:latin typeface="Lato Black"/>
                  <a:ea typeface="Lato Black"/>
                  <a:cs typeface="Lato Black"/>
                  <a:sym typeface="Lato Black"/>
                </a:rPr>
                <a:t>John Smith</a:t>
              </a:r>
              <a:endParaRPr>
                <a:solidFill>
                  <a:srgbClr val="E4A451"/>
                </a:solidFill>
                <a:latin typeface="Lato Black"/>
                <a:ea typeface="Lato Black"/>
                <a:cs typeface="Lato Black"/>
                <a:sym typeface="Lato Black"/>
              </a:endParaRPr>
            </a:p>
          </p:txBody>
        </p:sp>
        <p:sp>
          <p:nvSpPr>
            <p:cNvPr id="548" name="Google Shape;548;p29"/>
            <p:cNvSpPr txBox="1"/>
            <p:nvPr/>
          </p:nvSpPr>
          <p:spPr>
            <a:xfrm>
              <a:off x="5434508" y="3717385"/>
              <a:ext cx="15318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800">
                  <a:solidFill>
                    <a:srgbClr val="161217"/>
                  </a:solidFill>
                  <a:latin typeface="Lato"/>
                  <a:ea typeface="Lato"/>
                  <a:cs typeface="Lato"/>
                  <a:sym typeface="Lato"/>
                </a:rPr>
                <a:t>Tell briefly about this team member, position, responsibility </a:t>
              </a:r>
              <a:endParaRPr sz="800">
                <a:solidFill>
                  <a:srgbClr val="161217"/>
                </a:solidFill>
                <a:latin typeface="Lato"/>
                <a:ea typeface="Lato"/>
                <a:cs typeface="Lato"/>
                <a:sym typeface="Lato"/>
              </a:endParaRPr>
            </a:p>
            <a:p>
              <a:pPr indent="0" lvl="0" marL="0" rtl="0" algn="ctr">
                <a:spcBef>
                  <a:spcPts val="0"/>
                </a:spcBef>
                <a:spcAft>
                  <a:spcPts val="0"/>
                </a:spcAft>
                <a:buNone/>
              </a:pPr>
              <a:r>
                <a:rPr lang="ru" sz="800">
                  <a:solidFill>
                    <a:srgbClr val="161217"/>
                  </a:solidFill>
                  <a:latin typeface="Lato"/>
                  <a:ea typeface="Lato"/>
                  <a:cs typeface="Lato"/>
                  <a:sym typeface="Lato"/>
                </a:rPr>
                <a:t>in the team.</a:t>
              </a:r>
              <a:endParaRPr sz="800">
                <a:solidFill>
                  <a:srgbClr val="161217"/>
                </a:solidFill>
                <a:latin typeface="Lato"/>
                <a:ea typeface="Lato"/>
                <a:cs typeface="Lato"/>
                <a:sym typeface="Lato"/>
              </a:endParaRPr>
            </a:p>
          </p:txBody>
        </p:sp>
      </p:grpSp>
      <p:grpSp>
        <p:nvGrpSpPr>
          <p:cNvPr id="549" name="Google Shape;549;p29"/>
          <p:cNvGrpSpPr/>
          <p:nvPr/>
        </p:nvGrpSpPr>
        <p:grpSpPr>
          <a:xfrm>
            <a:off x="7060764" y="1364376"/>
            <a:ext cx="1541500" cy="2722309"/>
            <a:chOff x="7060764" y="1364376"/>
            <a:chExt cx="1541500" cy="2722309"/>
          </a:xfrm>
        </p:grpSpPr>
        <p:pic>
          <p:nvPicPr>
            <p:cNvPr id="550" name="Google Shape;550;p29"/>
            <p:cNvPicPr preferRelativeResize="0"/>
            <p:nvPr/>
          </p:nvPicPr>
          <p:blipFill>
            <a:blip r:embed="rId8">
              <a:alphaModFix/>
            </a:blip>
            <a:stretch>
              <a:fillRect/>
            </a:stretch>
          </p:blipFill>
          <p:spPr>
            <a:xfrm>
              <a:off x="7060764" y="1364376"/>
              <a:ext cx="1541500" cy="1634500"/>
            </a:xfrm>
            <a:prstGeom prst="rect">
              <a:avLst/>
            </a:prstGeom>
            <a:noFill/>
            <a:ln>
              <a:noFill/>
            </a:ln>
          </p:spPr>
        </p:pic>
        <p:cxnSp>
          <p:nvCxnSpPr>
            <p:cNvPr id="551" name="Google Shape;551;p29"/>
            <p:cNvCxnSpPr/>
            <p:nvPr/>
          </p:nvCxnSpPr>
          <p:spPr>
            <a:xfrm>
              <a:off x="7069214" y="3576600"/>
              <a:ext cx="1524600" cy="0"/>
            </a:xfrm>
            <a:prstGeom prst="straightConnector1">
              <a:avLst/>
            </a:prstGeom>
            <a:noFill/>
            <a:ln cap="flat" cmpd="sng" w="9525">
              <a:solidFill>
                <a:srgbClr val="D8D9DA"/>
              </a:solidFill>
              <a:prstDash val="solid"/>
              <a:round/>
              <a:headEnd len="med" w="med" type="none"/>
              <a:tailEnd len="med" w="med" type="none"/>
            </a:ln>
          </p:spPr>
        </p:cxnSp>
        <p:sp>
          <p:nvSpPr>
            <p:cNvPr id="552" name="Google Shape;552;p29"/>
            <p:cNvSpPr txBox="1"/>
            <p:nvPr/>
          </p:nvSpPr>
          <p:spPr>
            <a:xfrm>
              <a:off x="7062614" y="3225467"/>
              <a:ext cx="1537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a:solidFill>
                    <a:srgbClr val="342550"/>
                  </a:solidFill>
                  <a:latin typeface="Lato Black"/>
                  <a:ea typeface="Lato Black"/>
                  <a:cs typeface="Lato Black"/>
                  <a:sym typeface="Lato Black"/>
                </a:rPr>
                <a:t>Jane Doe</a:t>
              </a:r>
              <a:endParaRPr>
                <a:solidFill>
                  <a:srgbClr val="342550"/>
                </a:solidFill>
                <a:latin typeface="Lato Black"/>
                <a:ea typeface="Lato Black"/>
                <a:cs typeface="Lato Black"/>
                <a:sym typeface="Lato Black"/>
              </a:endParaRPr>
            </a:p>
          </p:txBody>
        </p:sp>
        <p:sp>
          <p:nvSpPr>
            <p:cNvPr id="553" name="Google Shape;553;p29"/>
            <p:cNvSpPr txBox="1"/>
            <p:nvPr/>
          </p:nvSpPr>
          <p:spPr>
            <a:xfrm>
              <a:off x="7065614" y="3717385"/>
              <a:ext cx="15318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800">
                  <a:solidFill>
                    <a:srgbClr val="161217"/>
                  </a:solidFill>
                  <a:latin typeface="Lato"/>
                  <a:ea typeface="Lato"/>
                  <a:cs typeface="Lato"/>
                  <a:sym typeface="Lato"/>
                </a:rPr>
                <a:t>Tell briefly about this team member, position, responsibility </a:t>
              </a:r>
              <a:endParaRPr sz="800">
                <a:solidFill>
                  <a:srgbClr val="161217"/>
                </a:solidFill>
                <a:latin typeface="Lato"/>
                <a:ea typeface="Lato"/>
                <a:cs typeface="Lato"/>
                <a:sym typeface="Lato"/>
              </a:endParaRPr>
            </a:p>
            <a:p>
              <a:pPr indent="0" lvl="0" marL="0" rtl="0" algn="ctr">
                <a:spcBef>
                  <a:spcPts val="0"/>
                </a:spcBef>
                <a:spcAft>
                  <a:spcPts val="0"/>
                </a:spcAft>
                <a:buNone/>
              </a:pPr>
              <a:r>
                <a:rPr lang="ru" sz="800">
                  <a:solidFill>
                    <a:srgbClr val="161217"/>
                  </a:solidFill>
                  <a:latin typeface="Lato"/>
                  <a:ea typeface="Lato"/>
                  <a:cs typeface="Lato"/>
                  <a:sym typeface="Lato"/>
                </a:rPr>
                <a:t>in the team.</a:t>
              </a:r>
              <a:endParaRPr sz="800">
                <a:solidFill>
                  <a:srgbClr val="161217"/>
                </a:solidFill>
                <a:latin typeface="Lato"/>
                <a:ea typeface="Lato"/>
                <a:cs typeface="Lato"/>
                <a:sym typeface="Lat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30"/>
          <p:cNvGrpSpPr/>
          <p:nvPr/>
        </p:nvGrpSpPr>
        <p:grpSpPr>
          <a:xfrm>
            <a:off x="526600" y="4591575"/>
            <a:ext cx="1322800" cy="552450"/>
            <a:chOff x="526600" y="4591575"/>
            <a:chExt cx="1322800" cy="552450"/>
          </a:xfrm>
        </p:grpSpPr>
        <p:cxnSp>
          <p:nvCxnSpPr>
            <p:cNvPr id="559" name="Google Shape;559;p30"/>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560" name="Google Shape;560;p30"/>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18/20</a:t>
              </a:r>
              <a:endParaRPr sz="1100">
                <a:solidFill>
                  <a:srgbClr val="342550"/>
                </a:solidFill>
                <a:latin typeface="Lato"/>
                <a:ea typeface="Lato"/>
                <a:cs typeface="Lato"/>
                <a:sym typeface="Lato"/>
              </a:endParaRPr>
            </a:p>
          </p:txBody>
        </p:sp>
      </p:grpSp>
      <p:sp>
        <p:nvSpPr>
          <p:cNvPr id="561" name="Google Shape;561;p30"/>
          <p:cNvSpPr/>
          <p:nvPr/>
        </p:nvSpPr>
        <p:spPr>
          <a:xfrm rot="-5400000">
            <a:off x="6713550" y="2830600"/>
            <a:ext cx="948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2" name="Google Shape;562;p30"/>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342550"/>
            </a:solidFill>
            <a:prstDash val="solid"/>
            <a:round/>
            <a:headEnd len="med" w="med" type="none"/>
            <a:tailEnd len="med" w="med" type="none"/>
          </a:ln>
        </p:spPr>
      </p:sp>
      <p:sp>
        <p:nvSpPr>
          <p:cNvPr id="563" name="Google Shape;563;p30"/>
          <p:cNvSpPr txBox="1"/>
          <p:nvPr/>
        </p:nvSpPr>
        <p:spPr>
          <a:xfrm>
            <a:off x="518150" y="427625"/>
            <a:ext cx="4291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Client Testimonials</a:t>
            </a:r>
            <a:endParaRPr sz="3500">
              <a:solidFill>
                <a:srgbClr val="342550"/>
              </a:solidFill>
              <a:latin typeface="Lato Black"/>
              <a:ea typeface="Lato Black"/>
              <a:cs typeface="Lato Black"/>
              <a:sym typeface="Lato Black"/>
            </a:endParaRPr>
          </a:p>
        </p:txBody>
      </p:sp>
      <p:pic>
        <p:nvPicPr>
          <p:cNvPr id="564" name="Google Shape;564;p30"/>
          <p:cNvPicPr preferRelativeResize="0"/>
          <p:nvPr/>
        </p:nvPicPr>
        <p:blipFill rotWithShape="1">
          <a:blip r:embed="rId3">
            <a:alphaModFix/>
          </a:blip>
          <a:srcRect b="2353" l="2353" r="2353" t="2353"/>
          <a:stretch/>
        </p:blipFill>
        <p:spPr>
          <a:xfrm>
            <a:off x="540000" y="1265950"/>
            <a:ext cx="2086500" cy="2086500"/>
          </a:xfrm>
          <a:prstGeom prst="ellipse">
            <a:avLst/>
          </a:prstGeom>
          <a:noFill/>
          <a:ln>
            <a:noFill/>
          </a:ln>
        </p:spPr>
      </p:pic>
      <p:grpSp>
        <p:nvGrpSpPr>
          <p:cNvPr id="565" name="Google Shape;565;p30"/>
          <p:cNvGrpSpPr/>
          <p:nvPr/>
        </p:nvGrpSpPr>
        <p:grpSpPr>
          <a:xfrm>
            <a:off x="7383400" y="1297000"/>
            <a:ext cx="1220600" cy="179100"/>
            <a:chOff x="7383400" y="1297000"/>
            <a:chExt cx="1220600" cy="179100"/>
          </a:xfrm>
        </p:grpSpPr>
        <p:sp>
          <p:nvSpPr>
            <p:cNvPr id="566" name="Google Shape;566;p30"/>
            <p:cNvSpPr/>
            <p:nvPr/>
          </p:nvSpPr>
          <p:spPr>
            <a:xfrm>
              <a:off x="7383400" y="1297000"/>
              <a:ext cx="188400" cy="179100"/>
            </a:xfrm>
            <a:prstGeom prst="star5">
              <a:avLst>
                <a:gd fmla="val 25039" name="adj"/>
                <a:gd fmla="val 105146" name="hf"/>
                <a:gd fmla="val 110557" name="vf"/>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7" name="Google Shape;567;p30"/>
            <p:cNvSpPr/>
            <p:nvPr/>
          </p:nvSpPr>
          <p:spPr>
            <a:xfrm>
              <a:off x="7641450" y="1297000"/>
              <a:ext cx="188400" cy="179100"/>
            </a:xfrm>
            <a:prstGeom prst="star5">
              <a:avLst>
                <a:gd fmla="val 25039" name="adj"/>
                <a:gd fmla="val 105146" name="hf"/>
                <a:gd fmla="val 110557" name="vf"/>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p30"/>
            <p:cNvSpPr/>
            <p:nvPr/>
          </p:nvSpPr>
          <p:spPr>
            <a:xfrm>
              <a:off x="7899500" y="1297000"/>
              <a:ext cx="188400" cy="179100"/>
            </a:xfrm>
            <a:prstGeom prst="star5">
              <a:avLst>
                <a:gd fmla="val 25039" name="adj"/>
                <a:gd fmla="val 105146" name="hf"/>
                <a:gd fmla="val 110557" name="vf"/>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9" name="Google Shape;569;p30"/>
            <p:cNvSpPr/>
            <p:nvPr/>
          </p:nvSpPr>
          <p:spPr>
            <a:xfrm>
              <a:off x="8157550" y="1297000"/>
              <a:ext cx="188400" cy="179100"/>
            </a:xfrm>
            <a:prstGeom prst="star5">
              <a:avLst>
                <a:gd fmla="val 25039" name="adj"/>
                <a:gd fmla="val 105146" name="hf"/>
                <a:gd fmla="val 110557" name="vf"/>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30"/>
            <p:cNvSpPr/>
            <p:nvPr/>
          </p:nvSpPr>
          <p:spPr>
            <a:xfrm>
              <a:off x="8415600" y="1297000"/>
              <a:ext cx="188400" cy="179100"/>
            </a:xfrm>
            <a:prstGeom prst="star5">
              <a:avLst>
                <a:gd fmla="val 25039" name="adj"/>
                <a:gd fmla="val 105146" name="hf"/>
                <a:gd fmla="val 110557" name="vf"/>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71" name="Google Shape;571;p30"/>
          <p:cNvSpPr txBox="1"/>
          <p:nvPr/>
        </p:nvSpPr>
        <p:spPr>
          <a:xfrm>
            <a:off x="3256250" y="1256150"/>
            <a:ext cx="39996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1800">
                <a:solidFill>
                  <a:srgbClr val="E4A451"/>
                </a:solidFill>
                <a:latin typeface="Lato"/>
                <a:ea typeface="Lato"/>
                <a:cs typeface="Lato"/>
                <a:sym typeface="Lato"/>
              </a:rPr>
              <a:t>Noah Smith</a:t>
            </a:r>
            <a:r>
              <a:rPr lang="ru" sz="1800">
                <a:solidFill>
                  <a:srgbClr val="342550"/>
                </a:solidFill>
                <a:latin typeface="Lato Black"/>
                <a:ea typeface="Lato Black"/>
                <a:cs typeface="Lato Black"/>
                <a:sym typeface="Lato Black"/>
              </a:rPr>
              <a:t> </a:t>
            </a:r>
            <a:r>
              <a:rPr lang="ru" sz="1800">
                <a:solidFill>
                  <a:srgbClr val="161217"/>
                </a:solidFill>
                <a:latin typeface="Lato"/>
                <a:ea typeface="Lato"/>
                <a:cs typeface="Lato"/>
                <a:sym typeface="Lato"/>
              </a:rPr>
              <a:t>- Chief Executive Officer</a:t>
            </a:r>
            <a:endParaRPr sz="1800">
              <a:solidFill>
                <a:srgbClr val="161217"/>
              </a:solidFill>
              <a:latin typeface="Lato"/>
              <a:ea typeface="Lato"/>
              <a:cs typeface="Lato"/>
              <a:sym typeface="Lato"/>
            </a:endParaRPr>
          </a:p>
        </p:txBody>
      </p:sp>
      <p:sp>
        <p:nvSpPr>
          <p:cNvPr id="572" name="Google Shape;572;p30"/>
          <p:cNvSpPr txBox="1"/>
          <p:nvPr/>
        </p:nvSpPr>
        <p:spPr>
          <a:xfrm>
            <a:off x="3256250" y="1716000"/>
            <a:ext cx="47343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ru" sz="1800">
                <a:solidFill>
                  <a:srgbClr val="161217"/>
                </a:solidFill>
                <a:latin typeface="Lato"/>
                <a:ea typeface="Lato"/>
                <a:cs typeface="Lato"/>
                <a:sym typeface="Lato"/>
              </a:rPr>
              <a:t>The service was exceptional and exceeded </a:t>
            </a:r>
            <a:endParaRPr b="1" sz="1800">
              <a:solidFill>
                <a:srgbClr val="161217"/>
              </a:solidFill>
              <a:latin typeface="Lato"/>
              <a:ea typeface="Lato"/>
              <a:cs typeface="Lato"/>
              <a:sym typeface="Lato"/>
            </a:endParaRPr>
          </a:p>
          <a:p>
            <a:pPr indent="0" lvl="0" marL="0" rtl="0" algn="l">
              <a:spcBef>
                <a:spcPts val="0"/>
              </a:spcBef>
              <a:spcAft>
                <a:spcPts val="0"/>
              </a:spcAft>
              <a:buNone/>
            </a:pPr>
            <a:r>
              <a:rPr b="1" lang="ru" sz="1800">
                <a:solidFill>
                  <a:srgbClr val="161217"/>
                </a:solidFill>
                <a:latin typeface="Lato"/>
                <a:ea typeface="Lato"/>
                <a:cs typeface="Lato"/>
                <a:sym typeface="Lato"/>
              </a:rPr>
              <a:t>our expectations.</a:t>
            </a:r>
            <a:endParaRPr b="1" sz="1800">
              <a:solidFill>
                <a:srgbClr val="161217"/>
              </a:solidFill>
              <a:latin typeface="Lato"/>
              <a:ea typeface="Lato"/>
              <a:cs typeface="Lato"/>
              <a:sym typeface="Lato"/>
            </a:endParaRPr>
          </a:p>
        </p:txBody>
      </p:sp>
      <p:sp>
        <p:nvSpPr>
          <p:cNvPr id="573" name="Google Shape;573;p30"/>
          <p:cNvSpPr txBox="1"/>
          <p:nvPr/>
        </p:nvSpPr>
        <p:spPr>
          <a:xfrm>
            <a:off x="3256250" y="2452750"/>
            <a:ext cx="5347800" cy="1477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ru" sz="1600">
                <a:solidFill>
                  <a:srgbClr val="161217"/>
                </a:solidFill>
                <a:latin typeface="Lato"/>
                <a:ea typeface="Lato"/>
                <a:cs typeface="Lato"/>
                <a:sym typeface="Lato"/>
              </a:rPr>
              <a:t> “His words highlight the unique qualities that distinguish us from competitors, such as our creativity and commitment </a:t>
            </a:r>
            <a:endParaRPr i="1" sz="16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i="1" lang="ru" sz="1600">
                <a:solidFill>
                  <a:srgbClr val="161217"/>
                </a:solidFill>
                <a:latin typeface="Lato"/>
                <a:ea typeface="Lato"/>
                <a:cs typeface="Lato"/>
                <a:sym typeface="Lato"/>
              </a:rPr>
              <a:t>to client success. This testimonial serves as a powerful </a:t>
            </a:r>
            <a:endParaRPr i="1" sz="16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i="1" lang="ru" sz="1600">
                <a:solidFill>
                  <a:srgbClr val="161217"/>
                </a:solidFill>
                <a:latin typeface="Lato"/>
                <a:ea typeface="Lato"/>
                <a:cs typeface="Lato"/>
                <a:sym typeface="Lato"/>
              </a:rPr>
              <a:t>endorsement of our innovative mindset and </a:t>
            </a:r>
            <a:endParaRPr i="1" sz="16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i="1" lang="ru" sz="1600">
                <a:solidFill>
                  <a:srgbClr val="161217"/>
                </a:solidFill>
                <a:latin typeface="Lato"/>
                <a:ea typeface="Lato"/>
                <a:cs typeface="Lato"/>
                <a:sym typeface="Lato"/>
              </a:rPr>
              <a:t>client-focused approach.”</a:t>
            </a:r>
            <a:endParaRPr i="1" sz="1600">
              <a:solidFill>
                <a:srgbClr val="161217"/>
              </a:solidFill>
              <a:latin typeface="Lato"/>
              <a:ea typeface="Lato"/>
              <a:cs typeface="Lato"/>
              <a:sym typeface="Lato"/>
            </a:endParaRPr>
          </a:p>
        </p:txBody>
      </p:sp>
      <p:cxnSp>
        <p:nvCxnSpPr>
          <p:cNvPr id="574" name="Google Shape;574;p30"/>
          <p:cNvCxnSpPr/>
          <p:nvPr/>
        </p:nvCxnSpPr>
        <p:spPr>
          <a:xfrm>
            <a:off x="-7300" y="3851961"/>
            <a:ext cx="2594700" cy="0"/>
          </a:xfrm>
          <a:prstGeom prst="straightConnector1">
            <a:avLst/>
          </a:prstGeom>
          <a:noFill/>
          <a:ln cap="flat" cmpd="sng" w="19050">
            <a:solidFill>
              <a:srgbClr val="342550"/>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1"/>
          <p:cNvSpPr/>
          <p:nvPr/>
        </p:nvSpPr>
        <p:spPr>
          <a:xfrm>
            <a:off x="0" y="0"/>
            <a:ext cx="3273300" cy="5145600"/>
          </a:xfrm>
          <a:prstGeom prst="rect">
            <a:avLst/>
          </a:prstGeom>
          <a:solidFill>
            <a:srgbClr val="F7E4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0" name="Google Shape;580;p31"/>
          <p:cNvPicPr preferRelativeResize="0"/>
          <p:nvPr/>
        </p:nvPicPr>
        <p:blipFill rotWithShape="1">
          <a:blip r:embed="rId3">
            <a:alphaModFix/>
          </a:blip>
          <a:srcRect b="544" l="534" r="544" t="534"/>
          <a:stretch/>
        </p:blipFill>
        <p:spPr>
          <a:xfrm>
            <a:off x="539998" y="533575"/>
            <a:ext cx="3125574" cy="3699125"/>
          </a:xfrm>
          <a:prstGeom prst="rect">
            <a:avLst/>
          </a:prstGeom>
          <a:noFill/>
          <a:ln>
            <a:noFill/>
          </a:ln>
        </p:spPr>
      </p:pic>
      <p:grpSp>
        <p:nvGrpSpPr>
          <p:cNvPr id="581" name="Google Shape;581;p31"/>
          <p:cNvGrpSpPr/>
          <p:nvPr/>
        </p:nvGrpSpPr>
        <p:grpSpPr>
          <a:xfrm>
            <a:off x="4331062" y="3320375"/>
            <a:ext cx="2206335" cy="278675"/>
            <a:chOff x="4331062" y="3320375"/>
            <a:chExt cx="2206335" cy="278675"/>
          </a:xfrm>
        </p:grpSpPr>
        <p:pic>
          <p:nvPicPr>
            <p:cNvPr id="582" name="Google Shape;582;p31"/>
            <p:cNvPicPr preferRelativeResize="0"/>
            <p:nvPr/>
          </p:nvPicPr>
          <p:blipFill>
            <a:blip r:embed="rId4">
              <a:alphaModFix/>
            </a:blip>
            <a:stretch>
              <a:fillRect/>
            </a:stretch>
          </p:blipFill>
          <p:spPr>
            <a:xfrm>
              <a:off x="4331062" y="3325536"/>
              <a:ext cx="268306" cy="268354"/>
            </a:xfrm>
            <a:prstGeom prst="rect">
              <a:avLst/>
            </a:prstGeom>
            <a:noFill/>
            <a:ln>
              <a:noFill/>
            </a:ln>
          </p:spPr>
        </p:pic>
        <p:pic>
          <p:nvPicPr>
            <p:cNvPr id="583" name="Google Shape;583;p31"/>
            <p:cNvPicPr preferRelativeResize="0"/>
            <p:nvPr/>
          </p:nvPicPr>
          <p:blipFill>
            <a:blip r:embed="rId5">
              <a:alphaModFix/>
            </a:blip>
            <a:stretch>
              <a:fillRect/>
            </a:stretch>
          </p:blipFill>
          <p:spPr>
            <a:xfrm>
              <a:off x="4812989" y="3325536"/>
              <a:ext cx="268306" cy="268354"/>
            </a:xfrm>
            <a:prstGeom prst="rect">
              <a:avLst/>
            </a:prstGeom>
            <a:noFill/>
            <a:ln>
              <a:noFill/>
            </a:ln>
          </p:spPr>
        </p:pic>
        <p:pic>
          <p:nvPicPr>
            <p:cNvPr id="584" name="Google Shape;584;p31"/>
            <p:cNvPicPr preferRelativeResize="0"/>
            <p:nvPr/>
          </p:nvPicPr>
          <p:blipFill>
            <a:blip r:embed="rId6">
              <a:alphaModFix/>
            </a:blip>
            <a:stretch>
              <a:fillRect/>
            </a:stretch>
          </p:blipFill>
          <p:spPr>
            <a:xfrm>
              <a:off x="5294916" y="3325536"/>
              <a:ext cx="268306" cy="268354"/>
            </a:xfrm>
            <a:prstGeom prst="rect">
              <a:avLst/>
            </a:prstGeom>
            <a:noFill/>
            <a:ln>
              <a:noFill/>
            </a:ln>
          </p:spPr>
        </p:pic>
        <p:pic>
          <p:nvPicPr>
            <p:cNvPr id="585" name="Google Shape;585;p31"/>
            <p:cNvPicPr preferRelativeResize="0"/>
            <p:nvPr/>
          </p:nvPicPr>
          <p:blipFill>
            <a:blip r:embed="rId7">
              <a:alphaModFix/>
            </a:blip>
            <a:stretch>
              <a:fillRect/>
            </a:stretch>
          </p:blipFill>
          <p:spPr>
            <a:xfrm>
              <a:off x="5776844" y="3325536"/>
              <a:ext cx="268306" cy="268354"/>
            </a:xfrm>
            <a:prstGeom prst="rect">
              <a:avLst/>
            </a:prstGeom>
            <a:noFill/>
            <a:ln>
              <a:noFill/>
            </a:ln>
          </p:spPr>
        </p:pic>
        <p:pic>
          <p:nvPicPr>
            <p:cNvPr id="586" name="Google Shape;586;p31"/>
            <p:cNvPicPr preferRelativeResize="0"/>
            <p:nvPr/>
          </p:nvPicPr>
          <p:blipFill>
            <a:blip r:embed="rId8">
              <a:alphaModFix/>
            </a:blip>
            <a:stretch>
              <a:fillRect/>
            </a:stretch>
          </p:blipFill>
          <p:spPr>
            <a:xfrm>
              <a:off x="6258771" y="3320375"/>
              <a:ext cx="278625" cy="278675"/>
            </a:xfrm>
            <a:prstGeom prst="rect">
              <a:avLst/>
            </a:prstGeom>
            <a:noFill/>
            <a:ln>
              <a:noFill/>
            </a:ln>
          </p:spPr>
        </p:pic>
      </p:grpSp>
      <p:grpSp>
        <p:nvGrpSpPr>
          <p:cNvPr id="587" name="Google Shape;587;p31"/>
          <p:cNvGrpSpPr/>
          <p:nvPr/>
        </p:nvGrpSpPr>
        <p:grpSpPr>
          <a:xfrm>
            <a:off x="526600" y="4591575"/>
            <a:ext cx="1322800" cy="552450"/>
            <a:chOff x="526600" y="4591575"/>
            <a:chExt cx="1322800" cy="552450"/>
          </a:xfrm>
        </p:grpSpPr>
        <p:cxnSp>
          <p:nvCxnSpPr>
            <p:cNvPr id="588" name="Google Shape;588;p31"/>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589" name="Google Shape;589;p31"/>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19/20</a:t>
              </a:r>
              <a:endParaRPr sz="1100">
                <a:solidFill>
                  <a:srgbClr val="342550"/>
                </a:solidFill>
                <a:latin typeface="Lato"/>
                <a:ea typeface="Lato"/>
                <a:cs typeface="Lato"/>
                <a:sym typeface="Lato"/>
              </a:endParaRPr>
            </a:p>
          </p:txBody>
        </p:sp>
      </p:grpSp>
      <p:sp>
        <p:nvSpPr>
          <p:cNvPr id="590" name="Google Shape;590;p31"/>
          <p:cNvSpPr/>
          <p:nvPr/>
        </p:nvSpPr>
        <p:spPr>
          <a:xfrm>
            <a:off x="8614750" y="4591569"/>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grpSp>
        <p:nvGrpSpPr>
          <p:cNvPr id="591" name="Google Shape;591;p31"/>
          <p:cNvGrpSpPr/>
          <p:nvPr/>
        </p:nvGrpSpPr>
        <p:grpSpPr>
          <a:xfrm>
            <a:off x="4123900" y="431813"/>
            <a:ext cx="3250975" cy="1344138"/>
            <a:chOff x="4123900" y="431813"/>
            <a:chExt cx="3250975" cy="1344138"/>
          </a:xfrm>
        </p:grpSpPr>
        <p:sp>
          <p:nvSpPr>
            <p:cNvPr id="592" name="Google Shape;592;p31"/>
            <p:cNvSpPr/>
            <p:nvPr/>
          </p:nvSpPr>
          <p:spPr>
            <a:xfrm>
              <a:off x="4123900" y="533575"/>
              <a:ext cx="97200" cy="12138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93" name="Google Shape;593;p31"/>
            <p:cNvGrpSpPr/>
            <p:nvPr/>
          </p:nvGrpSpPr>
          <p:grpSpPr>
            <a:xfrm>
              <a:off x="4303175" y="431813"/>
              <a:ext cx="3071700" cy="1344138"/>
              <a:chOff x="4303175" y="431813"/>
              <a:chExt cx="3071700" cy="1344138"/>
            </a:xfrm>
          </p:grpSpPr>
          <p:sp>
            <p:nvSpPr>
              <p:cNvPr id="594" name="Google Shape;594;p31"/>
              <p:cNvSpPr txBox="1"/>
              <p:nvPr/>
            </p:nvSpPr>
            <p:spPr>
              <a:xfrm>
                <a:off x="4303175" y="431813"/>
                <a:ext cx="30717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ru" sz="3600">
                    <a:solidFill>
                      <a:srgbClr val="342550"/>
                    </a:solidFill>
                    <a:latin typeface="Lato Black"/>
                    <a:ea typeface="Lato Black"/>
                    <a:cs typeface="Lato Black"/>
                    <a:sym typeface="Lato Black"/>
                  </a:rPr>
                  <a:t>Contact</a:t>
                </a:r>
                <a:endParaRPr sz="3600">
                  <a:solidFill>
                    <a:srgbClr val="342550"/>
                  </a:solidFill>
                  <a:latin typeface="Lato Black"/>
                  <a:ea typeface="Lato Black"/>
                  <a:cs typeface="Lato Black"/>
                  <a:sym typeface="Lato Black"/>
                </a:endParaRPr>
              </a:p>
              <a:p>
                <a:pPr indent="0" lvl="0" marL="0" rtl="0" algn="l">
                  <a:spcBef>
                    <a:spcPts val="0"/>
                  </a:spcBef>
                  <a:spcAft>
                    <a:spcPts val="0"/>
                  </a:spcAft>
                  <a:buNone/>
                </a:pPr>
                <a:r>
                  <a:rPr lang="ru" sz="3600">
                    <a:solidFill>
                      <a:srgbClr val="342550"/>
                    </a:solidFill>
                    <a:latin typeface="Lato Black"/>
                    <a:ea typeface="Lato Black"/>
                    <a:cs typeface="Lato Black"/>
                    <a:sym typeface="Lato Black"/>
                  </a:rPr>
                  <a:t>Information</a:t>
                </a:r>
                <a:endParaRPr sz="3600">
                  <a:solidFill>
                    <a:srgbClr val="342550"/>
                  </a:solidFill>
                  <a:latin typeface="Lato Black"/>
                  <a:ea typeface="Lato Black"/>
                  <a:cs typeface="Lato Black"/>
                  <a:sym typeface="Lato Black"/>
                </a:endParaRPr>
              </a:p>
            </p:txBody>
          </p:sp>
          <p:sp>
            <p:nvSpPr>
              <p:cNvPr id="595" name="Google Shape;595;p31"/>
              <p:cNvSpPr txBox="1"/>
              <p:nvPr/>
            </p:nvSpPr>
            <p:spPr>
              <a:xfrm>
                <a:off x="4303175" y="1560550"/>
                <a:ext cx="3071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a:solidFill>
                      <a:srgbClr val="161217"/>
                    </a:solidFill>
                    <a:latin typeface="Lato"/>
                    <a:ea typeface="Lato"/>
                    <a:cs typeface="Lato"/>
                    <a:sym typeface="Lato"/>
                  </a:rPr>
                  <a:t>Do You Have Any Questions?</a:t>
                </a:r>
                <a:endParaRPr>
                  <a:solidFill>
                    <a:srgbClr val="161217"/>
                  </a:solidFill>
                  <a:latin typeface="Lato"/>
                  <a:ea typeface="Lato"/>
                  <a:cs typeface="Lato"/>
                  <a:sym typeface="Lato"/>
                </a:endParaRPr>
              </a:p>
            </p:txBody>
          </p:sp>
        </p:grpSp>
      </p:grpSp>
      <p:grpSp>
        <p:nvGrpSpPr>
          <p:cNvPr id="596" name="Google Shape;596;p31"/>
          <p:cNvGrpSpPr/>
          <p:nvPr/>
        </p:nvGrpSpPr>
        <p:grpSpPr>
          <a:xfrm>
            <a:off x="4303175" y="2111777"/>
            <a:ext cx="3071700" cy="862325"/>
            <a:chOff x="4303175" y="2111777"/>
            <a:chExt cx="3071700" cy="862325"/>
          </a:xfrm>
        </p:grpSpPr>
        <p:sp>
          <p:nvSpPr>
            <p:cNvPr id="597" name="Google Shape;597;p31"/>
            <p:cNvSpPr txBox="1"/>
            <p:nvPr/>
          </p:nvSpPr>
          <p:spPr>
            <a:xfrm>
              <a:off x="4303175" y="2111777"/>
              <a:ext cx="3071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Email:</a:t>
              </a:r>
              <a:r>
                <a:rPr lang="ru" sz="1200">
                  <a:solidFill>
                    <a:srgbClr val="161217"/>
                  </a:solidFill>
                  <a:latin typeface="Lato"/>
                  <a:ea typeface="Lato"/>
                  <a:cs typeface="Lato"/>
                  <a:sym typeface="Lato"/>
                </a:rPr>
                <a:t> info@company.ltd</a:t>
              </a:r>
              <a:endParaRPr sz="1200">
                <a:solidFill>
                  <a:srgbClr val="161217"/>
                </a:solidFill>
                <a:latin typeface="Lato"/>
                <a:ea typeface="Lato"/>
                <a:cs typeface="Lato"/>
                <a:sym typeface="Lato"/>
              </a:endParaRPr>
            </a:p>
          </p:txBody>
        </p:sp>
        <p:sp>
          <p:nvSpPr>
            <p:cNvPr id="598" name="Google Shape;598;p31"/>
            <p:cNvSpPr txBox="1"/>
            <p:nvPr/>
          </p:nvSpPr>
          <p:spPr>
            <a:xfrm>
              <a:off x="4303175" y="2335190"/>
              <a:ext cx="3071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E4A451"/>
                  </a:solidFill>
                  <a:latin typeface="Lato Black"/>
                  <a:ea typeface="Lato Black"/>
                  <a:cs typeface="Lato Black"/>
                  <a:sym typeface="Lato Black"/>
                </a:rPr>
                <a:t>Phone: </a:t>
              </a:r>
              <a:r>
                <a:rPr lang="ru" sz="1200">
                  <a:solidFill>
                    <a:srgbClr val="161217"/>
                  </a:solidFill>
                  <a:latin typeface="Lato"/>
                  <a:ea typeface="Lato"/>
                  <a:cs typeface="Lato"/>
                  <a:sym typeface="Lato"/>
                </a:rPr>
                <a:t>+1 123-456-7890</a:t>
              </a:r>
              <a:endParaRPr sz="1200">
                <a:solidFill>
                  <a:srgbClr val="161217"/>
                </a:solidFill>
                <a:latin typeface="Lato"/>
                <a:ea typeface="Lato"/>
                <a:cs typeface="Lato"/>
                <a:sym typeface="Lato"/>
              </a:endParaRPr>
            </a:p>
          </p:txBody>
        </p:sp>
        <p:sp>
          <p:nvSpPr>
            <p:cNvPr id="599" name="Google Shape;599;p31"/>
            <p:cNvSpPr txBox="1"/>
            <p:nvPr/>
          </p:nvSpPr>
          <p:spPr>
            <a:xfrm>
              <a:off x="4303175" y="2558602"/>
              <a:ext cx="30717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200">
                  <a:solidFill>
                    <a:srgbClr val="E4A451"/>
                  </a:solidFill>
                  <a:latin typeface="Lato Black"/>
                  <a:ea typeface="Lato Black"/>
                  <a:cs typeface="Lato Black"/>
                  <a:sym typeface="Lato Black"/>
                </a:rPr>
                <a:t>Address: </a:t>
              </a:r>
              <a:r>
                <a:rPr lang="ru" sz="1200">
                  <a:solidFill>
                    <a:srgbClr val="161217"/>
                  </a:solidFill>
                  <a:latin typeface="Lato"/>
                  <a:ea typeface="Lato"/>
                  <a:cs typeface="Lato"/>
                  <a:sym typeface="Lato"/>
                </a:rPr>
                <a:t>7890 Fictional Road, Imaginary City, </a:t>
              </a:r>
              <a:endParaRPr sz="12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lang="ru" sz="1200">
                  <a:solidFill>
                    <a:srgbClr val="161217"/>
                  </a:solidFill>
                  <a:latin typeface="Lato"/>
                  <a:ea typeface="Lato"/>
                  <a:cs typeface="Lato"/>
                  <a:sym typeface="Lato"/>
                </a:rPr>
                <a:t>ZZ 12345, Wonderland</a:t>
              </a:r>
              <a:endParaRPr sz="1200">
                <a:solidFill>
                  <a:srgbClr val="E4A451"/>
                </a:solidFill>
                <a:latin typeface="Lato Black"/>
                <a:ea typeface="Lato Black"/>
                <a:cs typeface="Lato Black"/>
                <a:sym typeface="Lato Black"/>
              </a:endParaRPr>
            </a:p>
          </p:txBody>
        </p:sp>
      </p:grpSp>
      <p:sp>
        <p:nvSpPr>
          <p:cNvPr id="600" name="Google Shape;600;p31"/>
          <p:cNvSpPr txBox="1"/>
          <p:nvPr/>
        </p:nvSpPr>
        <p:spPr>
          <a:xfrm>
            <a:off x="4303175" y="3783527"/>
            <a:ext cx="3071700" cy="415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i="1" lang="ru" sz="1200">
                <a:solidFill>
                  <a:srgbClr val="161217"/>
                </a:solidFill>
                <a:latin typeface="Lato"/>
                <a:ea typeface="Lato"/>
                <a:cs typeface="Lato"/>
                <a:sym typeface="Lato"/>
              </a:rPr>
              <a:t>“Feel free to contact us for any </a:t>
            </a:r>
            <a:endParaRPr i="1" sz="12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i="1" lang="ru" sz="1200">
                <a:solidFill>
                  <a:srgbClr val="161217"/>
                </a:solidFill>
                <a:latin typeface="Lato"/>
                <a:ea typeface="Lato"/>
                <a:cs typeface="Lato"/>
                <a:sym typeface="Lato"/>
              </a:rPr>
              <a:t>further discussion or information!”</a:t>
            </a:r>
            <a:endParaRPr i="1" sz="1200">
              <a:solidFill>
                <a:srgbClr val="161217"/>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75" name="Google Shape;75;p14"/>
          <p:cNvSpPr/>
          <p:nvPr/>
        </p:nvSpPr>
        <p:spPr>
          <a:xfrm>
            <a:off x="8937800" y="528325"/>
            <a:ext cx="2061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 name="Google Shape;76;p14"/>
          <p:cNvSpPr txBox="1"/>
          <p:nvPr/>
        </p:nvSpPr>
        <p:spPr>
          <a:xfrm>
            <a:off x="505724" y="416000"/>
            <a:ext cx="54837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Presentation Content</a:t>
            </a:r>
            <a:endParaRPr sz="3500">
              <a:solidFill>
                <a:srgbClr val="342550"/>
              </a:solidFill>
              <a:latin typeface="Lato Black"/>
              <a:ea typeface="Lato Black"/>
              <a:cs typeface="Lato Black"/>
              <a:sym typeface="Lato Black"/>
            </a:endParaRPr>
          </a:p>
        </p:txBody>
      </p:sp>
      <p:grpSp>
        <p:nvGrpSpPr>
          <p:cNvPr id="77" name="Google Shape;77;p14"/>
          <p:cNvGrpSpPr/>
          <p:nvPr/>
        </p:nvGrpSpPr>
        <p:grpSpPr>
          <a:xfrm>
            <a:off x="525335" y="1238609"/>
            <a:ext cx="1987301" cy="1256069"/>
            <a:chOff x="525335" y="1238609"/>
            <a:chExt cx="1987301" cy="1256069"/>
          </a:xfrm>
        </p:grpSpPr>
        <p:grpSp>
          <p:nvGrpSpPr>
            <p:cNvPr id="78" name="Google Shape;78;p14"/>
            <p:cNvGrpSpPr/>
            <p:nvPr/>
          </p:nvGrpSpPr>
          <p:grpSpPr>
            <a:xfrm>
              <a:off x="528136" y="1238609"/>
              <a:ext cx="1984500" cy="939000"/>
              <a:chOff x="505725" y="1238609"/>
              <a:chExt cx="1984500" cy="939000"/>
            </a:xfrm>
          </p:grpSpPr>
          <p:sp>
            <p:nvSpPr>
              <p:cNvPr id="79" name="Google Shape;79;p14"/>
              <p:cNvSpPr txBox="1"/>
              <p:nvPr/>
            </p:nvSpPr>
            <p:spPr>
              <a:xfrm>
                <a:off x="505725" y="1238609"/>
                <a:ext cx="1551600" cy="939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6100">
                    <a:solidFill>
                      <a:srgbClr val="E6E4E9"/>
                    </a:solidFill>
                    <a:latin typeface="Lato Black"/>
                    <a:ea typeface="Lato Black"/>
                    <a:cs typeface="Lato Black"/>
                    <a:sym typeface="Lato Black"/>
                  </a:rPr>
                  <a:t>01</a:t>
                </a:r>
                <a:endParaRPr sz="6100">
                  <a:solidFill>
                    <a:srgbClr val="E6E4E9"/>
                  </a:solidFill>
                  <a:latin typeface="Lato Black"/>
                  <a:ea typeface="Lato Black"/>
                  <a:cs typeface="Lato Black"/>
                  <a:sym typeface="Lato Black"/>
                </a:endParaRPr>
              </a:p>
            </p:txBody>
          </p:sp>
          <p:sp>
            <p:nvSpPr>
              <p:cNvPr id="80" name="Google Shape;80;p14"/>
              <p:cNvSpPr txBox="1"/>
              <p:nvPr/>
            </p:nvSpPr>
            <p:spPr>
              <a:xfrm>
                <a:off x="505725" y="1686000"/>
                <a:ext cx="19845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E4A451"/>
                    </a:solidFill>
                    <a:latin typeface="Lato Black"/>
                    <a:ea typeface="Lato Black"/>
                    <a:cs typeface="Lato Black"/>
                    <a:sym typeface="Lato Black"/>
                  </a:rPr>
                  <a:t>Slide Title</a:t>
                </a:r>
                <a:endParaRPr sz="2300">
                  <a:solidFill>
                    <a:srgbClr val="E4A451"/>
                  </a:solidFill>
                  <a:latin typeface="Lato Black"/>
                  <a:ea typeface="Lato Black"/>
                  <a:cs typeface="Lato Black"/>
                  <a:sym typeface="Lato Black"/>
                </a:endParaRPr>
              </a:p>
            </p:txBody>
          </p:sp>
        </p:grpSp>
        <p:sp>
          <p:nvSpPr>
            <p:cNvPr id="81" name="Google Shape;81;p14"/>
            <p:cNvSpPr txBox="1"/>
            <p:nvPr/>
          </p:nvSpPr>
          <p:spPr>
            <a:xfrm>
              <a:off x="525335" y="2125378"/>
              <a:ext cx="1826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Briefly describe what you will talk about in this slide</a:t>
              </a:r>
              <a:endParaRPr sz="1200">
                <a:solidFill>
                  <a:srgbClr val="161217"/>
                </a:solidFill>
                <a:latin typeface="Lato"/>
                <a:ea typeface="Lato"/>
                <a:cs typeface="Lato"/>
                <a:sym typeface="Lato"/>
              </a:endParaRPr>
            </a:p>
          </p:txBody>
        </p:sp>
      </p:grpSp>
      <p:grpSp>
        <p:nvGrpSpPr>
          <p:cNvPr id="82" name="Google Shape;82;p14"/>
          <p:cNvGrpSpPr/>
          <p:nvPr/>
        </p:nvGrpSpPr>
        <p:grpSpPr>
          <a:xfrm>
            <a:off x="3620960" y="1238609"/>
            <a:ext cx="1987301" cy="1256069"/>
            <a:chOff x="525335" y="1238609"/>
            <a:chExt cx="1987301" cy="1256069"/>
          </a:xfrm>
        </p:grpSpPr>
        <p:grpSp>
          <p:nvGrpSpPr>
            <p:cNvPr id="83" name="Google Shape;83;p14"/>
            <p:cNvGrpSpPr/>
            <p:nvPr/>
          </p:nvGrpSpPr>
          <p:grpSpPr>
            <a:xfrm>
              <a:off x="528136" y="1238609"/>
              <a:ext cx="1984500" cy="939000"/>
              <a:chOff x="505725" y="1238609"/>
              <a:chExt cx="1984500" cy="939000"/>
            </a:xfrm>
          </p:grpSpPr>
          <p:sp>
            <p:nvSpPr>
              <p:cNvPr id="84" name="Google Shape;84;p14"/>
              <p:cNvSpPr txBox="1"/>
              <p:nvPr/>
            </p:nvSpPr>
            <p:spPr>
              <a:xfrm>
                <a:off x="505725" y="1238609"/>
                <a:ext cx="1551600" cy="939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6100">
                    <a:solidFill>
                      <a:srgbClr val="E6E4E9"/>
                    </a:solidFill>
                    <a:latin typeface="Lato Black"/>
                    <a:ea typeface="Lato Black"/>
                    <a:cs typeface="Lato Black"/>
                    <a:sym typeface="Lato Black"/>
                  </a:rPr>
                  <a:t>02</a:t>
                </a:r>
                <a:endParaRPr sz="6100">
                  <a:solidFill>
                    <a:srgbClr val="E6E4E9"/>
                  </a:solidFill>
                  <a:latin typeface="Lato Black"/>
                  <a:ea typeface="Lato Black"/>
                  <a:cs typeface="Lato Black"/>
                  <a:sym typeface="Lato Black"/>
                </a:endParaRPr>
              </a:p>
            </p:txBody>
          </p:sp>
          <p:sp>
            <p:nvSpPr>
              <p:cNvPr id="85" name="Google Shape;85;p14"/>
              <p:cNvSpPr txBox="1"/>
              <p:nvPr/>
            </p:nvSpPr>
            <p:spPr>
              <a:xfrm>
                <a:off x="505725" y="1686000"/>
                <a:ext cx="19845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342550"/>
                    </a:solidFill>
                    <a:latin typeface="Lato Black"/>
                    <a:ea typeface="Lato Black"/>
                    <a:cs typeface="Lato Black"/>
                    <a:sym typeface="Lato Black"/>
                  </a:rPr>
                  <a:t>Slide Title</a:t>
                </a:r>
                <a:endParaRPr sz="2300">
                  <a:solidFill>
                    <a:srgbClr val="342550"/>
                  </a:solidFill>
                  <a:latin typeface="Lato Black"/>
                  <a:ea typeface="Lato Black"/>
                  <a:cs typeface="Lato Black"/>
                  <a:sym typeface="Lato Black"/>
                </a:endParaRPr>
              </a:p>
            </p:txBody>
          </p:sp>
        </p:grpSp>
        <p:sp>
          <p:nvSpPr>
            <p:cNvPr id="86" name="Google Shape;86;p14"/>
            <p:cNvSpPr txBox="1"/>
            <p:nvPr/>
          </p:nvSpPr>
          <p:spPr>
            <a:xfrm>
              <a:off x="525335" y="2125378"/>
              <a:ext cx="1826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Briefly describe what you will talk about in this slide</a:t>
              </a:r>
              <a:endParaRPr sz="1200">
                <a:solidFill>
                  <a:srgbClr val="161217"/>
                </a:solidFill>
                <a:latin typeface="Lato"/>
                <a:ea typeface="Lato"/>
                <a:cs typeface="Lato"/>
                <a:sym typeface="Lato"/>
              </a:endParaRPr>
            </a:p>
          </p:txBody>
        </p:sp>
      </p:grpSp>
      <p:grpSp>
        <p:nvGrpSpPr>
          <p:cNvPr id="87" name="Google Shape;87;p14"/>
          <p:cNvGrpSpPr/>
          <p:nvPr/>
        </p:nvGrpSpPr>
        <p:grpSpPr>
          <a:xfrm>
            <a:off x="6716585" y="1238609"/>
            <a:ext cx="1987301" cy="1256069"/>
            <a:chOff x="525335" y="1238609"/>
            <a:chExt cx="1987301" cy="1256069"/>
          </a:xfrm>
        </p:grpSpPr>
        <p:grpSp>
          <p:nvGrpSpPr>
            <p:cNvPr id="88" name="Google Shape;88;p14"/>
            <p:cNvGrpSpPr/>
            <p:nvPr/>
          </p:nvGrpSpPr>
          <p:grpSpPr>
            <a:xfrm>
              <a:off x="528136" y="1238609"/>
              <a:ext cx="1984500" cy="939000"/>
              <a:chOff x="505725" y="1238609"/>
              <a:chExt cx="1984500" cy="939000"/>
            </a:xfrm>
          </p:grpSpPr>
          <p:sp>
            <p:nvSpPr>
              <p:cNvPr id="89" name="Google Shape;89;p14"/>
              <p:cNvSpPr txBox="1"/>
              <p:nvPr/>
            </p:nvSpPr>
            <p:spPr>
              <a:xfrm>
                <a:off x="505725" y="1238609"/>
                <a:ext cx="1551600" cy="939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6100">
                    <a:solidFill>
                      <a:srgbClr val="E6E4E9"/>
                    </a:solidFill>
                    <a:latin typeface="Lato Black"/>
                    <a:ea typeface="Lato Black"/>
                    <a:cs typeface="Lato Black"/>
                    <a:sym typeface="Lato Black"/>
                  </a:rPr>
                  <a:t>03</a:t>
                </a:r>
                <a:endParaRPr sz="6100">
                  <a:solidFill>
                    <a:srgbClr val="E6E4E9"/>
                  </a:solidFill>
                  <a:latin typeface="Lato Black"/>
                  <a:ea typeface="Lato Black"/>
                  <a:cs typeface="Lato Black"/>
                  <a:sym typeface="Lato Black"/>
                </a:endParaRPr>
              </a:p>
            </p:txBody>
          </p:sp>
          <p:sp>
            <p:nvSpPr>
              <p:cNvPr id="90" name="Google Shape;90;p14"/>
              <p:cNvSpPr txBox="1"/>
              <p:nvPr/>
            </p:nvSpPr>
            <p:spPr>
              <a:xfrm>
                <a:off x="505725" y="1686000"/>
                <a:ext cx="19845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E4A451"/>
                    </a:solidFill>
                    <a:latin typeface="Lato Black"/>
                    <a:ea typeface="Lato Black"/>
                    <a:cs typeface="Lato Black"/>
                    <a:sym typeface="Lato Black"/>
                  </a:rPr>
                  <a:t>Slide Title</a:t>
                </a:r>
                <a:endParaRPr sz="2300">
                  <a:solidFill>
                    <a:srgbClr val="E4A451"/>
                  </a:solidFill>
                  <a:latin typeface="Lato Black"/>
                  <a:ea typeface="Lato Black"/>
                  <a:cs typeface="Lato Black"/>
                  <a:sym typeface="Lato Black"/>
                </a:endParaRPr>
              </a:p>
            </p:txBody>
          </p:sp>
        </p:grpSp>
        <p:sp>
          <p:nvSpPr>
            <p:cNvPr id="91" name="Google Shape;91;p14"/>
            <p:cNvSpPr txBox="1"/>
            <p:nvPr/>
          </p:nvSpPr>
          <p:spPr>
            <a:xfrm>
              <a:off x="525335" y="2125378"/>
              <a:ext cx="1826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Briefly describe what you will talk about in this slide</a:t>
              </a:r>
              <a:endParaRPr sz="1200">
                <a:solidFill>
                  <a:srgbClr val="161217"/>
                </a:solidFill>
                <a:latin typeface="Lato"/>
                <a:ea typeface="Lato"/>
                <a:cs typeface="Lato"/>
                <a:sym typeface="Lato"/>
              </a:endParaRPr>
            </a:p>
          </p:txBody>
        </p:sp>
      </p:grpSp>
      <p:grpSp>
        <p:nvGrpSpPr>
          <p:cNvPr id="92" name="Google Shape;92;p14"/>
          <p:cNvGrpSpPr/>
          <p:nvPr/>
        </p:nvGrpSpPr>
        <p:grpSpPr>
          <a:xfrm>
            <a:off x="525335" y="2977636"/>
            <a:ext cx="1987301" cy="1256069"/>
            <a:chOff x="525335" y="1238609"/>
            <a:chExt cx="1987301" cy="1256069"/>
          </a:xfrm>
        </p:grpSpPr>
        <p:grpSp>
          <p:nvGrpSpPr>
            <p:cNvPr id="93" name="Google Shape;93;p14"/>
            <p:cNvGrpSpPr/>
            <p:nvPr/>
          </p:nvGrpSpPr>
          <p:grpSpPr>
            <a:xfrm>
              <a:off x="528136" y="1238609"/>
              <a:ext cx="1984500" cy="939000"/>
              <a:chOff x="505725" y="1238609"/>
              <a:chExt cx="1984500" cy="939000"/>
            </a:xfrm>
          </p:grpSpPr>
          <p:sp>
            <p:nvSpPr>
              <p:cNvPr id="94" name="Google Shape;94;p14"/>
              <p:cNvSpPr txBox="1"/>
              <p:nvPr/>
            </p:nvSpPr>
            <p:spPr>
              <a:xfrm>
                <a:off x="505725" y="1238609"/>
                <a:ext cx="1551600" cy="939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6100">
                    <a:solidFill>
                      <a:srgbClr val="E6E4E9"/>
                    </a:solidFill>
                    <a:latin typeface="Lato Black"/>
                    <a:ea typeface="Lato Black"/>
                    <a:cs typeface="Lato Black"/>
                    <a:sym typeface="Lato Black"/>
                  </a:rPr>
                  <a:t>04</a:t>
                </a:r>
                <a:endParaRPr sz="6100">
                  <a:solidFill>
                    <a:srgbClr val="E6E4E9"/>
                  </a:solidFill>
                  <a:latin typeface="Lato Black"/>
                  <a:ea typeface="Lato Black"/>
                  <a:cs typeface="Lato Black"/>
                  <a:sym typeface="Lato Black"/>
                </a:endParaRPr>
              </a:p>
            </p:txBody>
          </p:sp>
          <p:sp>
            <p:nvSpPr>
              <p:cNvPr id="95" name="Google Shape;95;p14"/>
              <p:cNvSpPr txBox="1"/>
              <p:nvPr/>
            </p:nvSpPr>
            <p:spPr>
              <a:xfrm>
                <a:off x="505725" y="1686000"/>
                <a:ext cx="19845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342550"/>
                    </a:solidFill>
                    <a:latin typeface="Lato Black"/>
                    <a:ea typeface="Lato Black"/>
                    <a:cs typeface="Lato Black"/>
                    <a:sym typeface="Lato Black"/>
                  </a:rPr>
                  <a:t>Slide Title</a:t>
                </a:r>
                <a:endParaRPr sz="2300">
                  <a:solidFill>
                    <a:srgbClr val="342550"/>
                  </a:solidFill>
                  <a:latin typeface="Lato Black"/>
                  <a:ea typeface="Lato Black"/>
                  <a:cs typeface="Lato Black"/>
                  <a:sym typeface="Lato Black"/>
                </a:endParaRPr>
              </a:p>
            </p:txBody>
          </p:sp>
        </p:grpSp>
        <p:sp>
          <p:nvSpPr>
            <p:cNvPr id="96" name="Google Shape;96;p14"/>
            <p:cNvSpPr txBox="1"/>
            <p:nvPr/>
          </p:nvSpPr>
          <p:spPr>
            <a:xfrm>
              <a:off x="525335" y="2125378"/>
              <a:ext cx="1826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Briefly describe what you will talk about in this slide</a:t>
              </a:r>
              <a:endParaRPr sz="1200">
                <a:solidFill>
                  <a:srgbClr val="161217"/>
                </a:solidFill>
                <a:latin typeface="Lato"/>
                <a:ea typeface="Lato"/>
                <a:cs typeface="Lato"/>
                <a:sym typeface="Lato"/>
              </a:endParaRPr>
            </a:p>
          </p:txBody>
        </p:sp>
      </p:grpSp>
      <p:grpSp>
        <p:nvGrpSpPr>
          <p:cNvPr id="97" name="Google Shape;97;p14"/>
          <p:cNvGrpSpPr/>
          <p:nvPr/>
        </p:nvGrpSpPr>
        <p:grpSpPr>
          <a:xfrm>
            <a:off x="3620960" y="2977636"/>
            <a:ext cx="1987301" cy="1256069"/>
            <a:chOff x="525335" y="1238609"/>
            <a:chExt cx="1987301" cy="1256069"/>
          </a:xfrm>
        </p:grpSpPr>
        <p:grpSp>
          <p:nvGrpSpPr>
            <p:cNvPr id="98" name="Google Shape;98;p14"/>
            <p:cNvGrpSpPr/>
            <p:nvPr/>
          </p:nvGrpSpPr>
          <p:grpSpPr>
            <a:xfrm>
              <a:off x="528136" y="1238609"/>
              <a:ext cx="1984500" cy="939000"/>
              <a:chOff x="505725" y="1238609"/>
              <a:chExt cx="1984500" cy="939000"/>
            </a:xfrm>
          </p:grpSpPr>
          <p:sp>
            <p:nvSpPr>
              <p:cNvPr id="99" name="Google Shape;99;p14"/>
              <p:cNvSpPr txBox="1"/>
              <p:nvPr/>
            </p:nvSpPr>
            <p:spPr>
              <a:xfrm>
                <a:off x="505725" y="1238609"/>
                <a:ext cx="1551600" cy="939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6100">
                    <a:solidFill>
                      <a:srgbClr val="E6E4E9"/>
                    </a:solidFill>
                    <a:latin typeface="Lato Black"/>
                    <a:ea typeface="Lato Black"/>
                    <a:cs typeface="Lato Black"/>
                    <a:sym typeface="Lato Black"/>
                  </a:rPr>
                  <a:t>05</a:t>
                </a:r>
                <a:endParaRPr sz="6100">
                  <a:solidFill>
                    <a:srgbClr val="E6E4E9"/>
                  </a:solidFill>
                  <a:latin typeface="Lato Black"/>
                  <a:ea typeface="Lato Black"/>
                  <a:cs typeface="Lato Black"/>
                  <a:sym typeface="Lato Black"/>
                </a:endParaRPr>
              </a:p>
            </p:txBody>
          </p:sp>
          <p:sp>
            <p:nvSpPr>
              <p:cNvPr id="100" name="Google Shape;100;p14"/>
              <p:cNvSpPr txBox="1"/>
              <p:nvPr/>
            </p:nvSpPr>
            <p:spPr>
              <a:xfrm>
                <a:off x="505725" y="1686000"/>
                <a:ext cx="19845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E4A451"/>
                    </a:solidFill>
                    <a:latin typeface="Lato Black"/>
                    <a:ea typeface="Lato Black"/>
                    <a:cs typeface="Lato Black"/>
                    <a:sym typeface="Lato Black"/>
                  </a:rPr>
                  <a:t>Slide Title</a:t>
                </a:r>
                <a:endParaRPr sz="2300">
                  <a:solidFill>
                    <a:srgbClr val="E4A451"/>
                  </a:solidFill>
                  <a:latin typeface="Lato Black"/>
                  <a:ea typeface="Lato Black"/>
                  <a:cs typeface="Lato Black"/>
                  <a:sym typeface="Lato Black"/>
                </a:endParaRPr>
              </a:p>
            </p:txBody>
          </p:sp>
        </p:grpSp>
        <p:sp>
          <p:nvSpPr>
            <p:cNvPr id="101" name="Google Shape;101;p14"/>
            <p:cNvSpPr txBox="1"/>
            <p:nvPr/>
          </p:nvSpPr>
          <p:spPr>
            <a:xfrm>
              <a:off x="525335" y="2125378"/>
              <a:ext cx="1826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Briefly describe what you will talk about in this slide</a:t>
              </a:r>
              <a:endParaRPr sz="1200">
                <a:solidFill>
                  <a:srgbClr val="161217"/>
                </a:solidFill>
                <a:latin typeface="Lato"/>
                <a:ea typeface="Lato"/>
                <a:cs typeface="Lato"/>
                <a:sym typeface="Lato"/>
              </a:endParaRPr>
            </a:p>
          </p:txBody>
        </p:sp>
      </p:grpSp>
      <p:grpSp>
        <p:nvGrpSpPr>
          <p:cNvPr id="102" name="Google Shape;102;p14"/>
          <p:cNvGrpSpPr/>
          <p:nvPr/>
        </p:nvGrpSpPr>
        <p:grpSpPr>
          <a:xfrm>
            <a:off x="6716585" y="2977636"/>
            <a:ext cx="1987301" cy="1256069"/>
            <a:chOff x="525335" y="1238609"/>
            <a:chExt cx="1987301" cy="1256069"/>
          </a:xfrm>
        </p:grpSpPr>
        <p:grpSp>
          <p:nvGrpSpPr>
            <p:cNvPr id="103" name="Google Shape;103;p14"/>
            <p:cNvGrpSpPr/>
            <p:nvPr/>
          </p:nvGrpSpPr>
          <p:grpSpPr>
            <a:xfrm>
              <a:off x="528136" y="1238609"/>
              <a:ext cx="1984500" cy="939000"/>
              <a:chOff x="505725" y="1238609"/>
              <a:chExt cx="1984500" cy="939000"/>
            </a:xfrm>
          </p:grpSpPr>
          <p:sp>
            <p:nvSpPr>
              <p:cNvPr id="104" name="Google Shape;104;p14"/>
              <p:cNvSpPr txBox="1"/>
              <p:nvPr/>
            </p:nvSpPr>
            <p:spPr>
              <a:xfrm>
                <a:off x="505725" y="1238609"/>
                <a:ext cx="1551600" cy="939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6100">
                    <a:solidFill>
                      <a:srgbClr val="E6E4E9"/>
                    </a:solidFill>
                    <a:latin typeface="Lato Black"/>
                    <a:ea typeface="Lato Black"/>
                    <a:cs typeface="Lato Black"/>
                    <a:sym typeface="Lato Black"/>
                  </a:rPr>
                  <a:t>06</a:t>
                </a:r>
                <a:endParaRPr sz="6100">
                  <a:solidFill>
                    <a:srgbClr val="E6E4E9"/>
                  </a:solidFill>
                  <a:latin typeface="Lato Black"/>
                  <a:ea typeface="Lato Black"/>
                  <a:cs typeface="Lato Black"/>
                  <a:sym typeface="Lato Black"/>
                </a:endParaRPr>
              </a:p>
            </p:txBody>
          </p:sp>
          <p:sp>
            <p:nvSpPr>
              <p:cNvPr id="105" name="Google Shape;105;p14"/>
              <p:cNvSpPr txBox="1"/>
              <p:nvPr/>
            </p:nvSpPr>
            <p:spPr>
              <a:xfrm>
                <a:off x="505725" y="1686000"/>
                <a:ext cx="1984500" cy="35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300">
                    <a:solidFill>
                      <a:srgbClr val="342550"/>
                    </a:solidFill>
                    <a:latin typeface="Lato Black"/>
                    <a:ea typeface="Lato Black"/>
                    <a:cs typeface="Lato Black"/>
                    <a:sym typeface="Lato Black"/>
                  </a:rPr>
                  <a:t>Slide Title</a:t>
                </a:r>
                <a:endParaRPr sz="2300">
                  <a:solidFill>
                    <a:srgbClr val="342550"/>
                  </a:solidFill>
                  <a:latin typeface="Lato Black"/>
                  <a:ea typeface="Lato Black"/>
                  <a:cs typeface="Lato Black"/>
                  <a:sym typeface="Lato Black"/>
                </a:endParaRPr>
              </a:p>
            </p:txBody>
          </p:sp>
        </p:grpSp>
        <p:sp>
          <p:nvSpPr>
            <p:cNvPr id="106" name="Google Shape;106;p14"/>
            <p:cNvSpPr txBox="1"/>
            <p:nvPr/>
          </p:nvSpPr>
          <p:spPr>
            <a:xfrm>
              <a:off x="525335" y="2125378"/>
              <a:ext cx="1826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rgbClr val="161217"/>
                  </a:solidFill>
                  <a:latin typeface="Lato"/>
                  <a:ea typeface="Lato"/>
                  <a:cs typeface="Lato"/>
                  <a:sym typeface="Lato"/>
                </a:rPr>
                <a:t>Briefly describe what you will talk about in this slide</a:t>
              </a:r>
              <a:endParaRPr sz="1200">
                <a:solidFill>
                  <a:srgbClr val="161217"/>
                </a:solidFill>
                <a:latin typeface="Lato"/>
                <a:ea typeface="Lato"/>
                <a:cs typeface="Lato"/>
                <a:sym typeface="Lato"/>
              </a:endParaRPr>
            </a:p>
          </p:txBody>
        </p:sp>
      </p:grpSp>
      <p:grpSp>
        <p:nvGrpSpPr>
          <p:cNvPr id="107" name="Google Shape;107;p14"/>
          <p:cNvGrpSpPr/>
          <p:nvPr/>
        </p:nvGrpSpPr>
        <p:grpSpPr>
          <a:xfrm>
            <a:off x="526600" y="4591575"/>
            <a:ext cx="1322800" cy="552450"/>
            <a:chOff x="526600" y="4591575"/>
            <a:chExt cx="1322800" cy="552450"/>
          </a:xfrm>
        </p:grpSpPr>
        <p:cxnSp>
          <p:nvCxnSpPr>
            <p:cNvPr id="108" name="Google Shape;108;p14"/>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109" name="Google Shape;109;p14"/>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2/20</a:t>
              </a:r>
              <a:endParaRPr sz="1100">
                <a:solidFill>
                  <a:srgbClr val="342550"/>
                </a:solidFill>
                <a:latin typeface="Lato"/>
                <a:ea typeface="Lato"/>
                <a:cs typeface="Lato"/>
                <a:sym typeface="La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grpSp>
        <p:nvGrpSpPr>
          <p:cNvPr id="605" name="Google Shape;605;p32"/>
          <p:cNvGrpSpPr/>
          <p:nvPr/>
        </p:nvGrpSpPr>
        <p:grpSpPr>
          <a:xfrm>
            <a:off x="0" y="0"/>
            <a:ext cx="9144005" cy="5143500"/>
            <a:chOff x="0" y="0"/>
            <a:chExt cx="9144005" cy="5143500"/>
          </a:xfrm>
        </p:grpSpPr>
        <p:sp>
          <p:nvSpPr>
            <p:cNvPr id="606" name="Google Shape;606;p32"/>
            <p:cNvSpPr/>
            <p:nvPr/>
          </p:nvSpPr>
          <p:spPr>
            <a:xfrm>
              <a:off x="0" y="0"/>
              <a:ext cx="9144000" cy="5143500"/>
            </a:xfrm>
            <a:prstGeom prst="rect">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7" name="Google Shape;607;p32"/>
            <p:cNvPicPr preferRelativeResize="0"/>
            <p:nvPr/>
          </p:nvPicPr>
          <p:blipFill rotWithShape="1">
            <a:blip r:embed="rId3">
              <a:alphaModFix/>
            </a:blip>
            <a:srcRect b="777" l="777" r="777" t="777"/>
            <a:stretch/>
          </p:blipFill>
          <p:spPr>
            <a:xfrm>
              <a:off x="5469044" y="0"/>
              <a:ext cx="3674961" cy="5143498"/>
            </a:xfrm>
            <a:prstGeom prst="rect">
              <a:avLst/>
            </a:prstGeom>
            <a:noFill/>
            <a:ln>
              <a:noFill/>
            </a:ln>
          </p:spPr>
        </p:pic>
      </p:grpSp>
      <p:sp>
        <p:nvSpPr>
          <p:cNvPr id="608" name="Google Shape;608;p32"/>
          <p:cNvSpPr/>
          <p:nvPr/>
        </p:nvSpPr>
        <p:spPr>
          <a:xfrm>
            <a:off x="0" y="529550"/>
            <a:ext cx="197700" cy="6582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9" name="Google Shape;609;p32"/>
          <p:cNvSpPr/>
          <p:nvPr/>
        </p:nvSpPr>
        <p:spPr>
          <a:xfrm rot="-5400000">
            <a:off x="6666900" y="2877475"/>
            <a:ext cx="1881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10" name="Google Shape;610;p32"/>
          <p:cNvGrpSpPr/>
          <p:nvPr/>
        </p:nvGrpSpPr>
        <p:grpSpPr>
          <a:xfrm>
            <a:off x="526600" y="4591575"/>
            <a:ext cx="1322800" cy="552450"/>
            <a:chOff x="526600" y="4591575"/>
            <a:chExt cx="1322800" cy="552450"/>
          </a:xfrm>
        </p:grpSpPr>
        <p:cxnSp>
          <p:nvCxnSpPr>
            <p:cNvPr id="611" name="Google Shape;611;p32"/>
            <p:cNvCxnSpPr/>
            <p:nvPr/>
          </p:nvCxnSpPr>
          <p:spPr>
            <a:xfrm>
              <a:off x="526600" y="4617825"/>
              <a:ext cx="0" cy="526200"/>
            </a:xfrm>
            <a:prstGeom prst="straightConnector1">
              <a:avLst/>
            </a:prstGeom>
            <a:noFill/>
            <a:ln cap="flat" cmpd="sng" w="28575">
              <a:solidFill>
                <a:schemeClr val="lt1"/>
              </a:solidFill>
              <a:prstDash val="solid"/>
              <a:round/>
              <a:headEnd len="med" w="med" type="none"/>
              <a:tailEnd len="med" w="med" type="none"/>
            </a:ln>
          </p:spPr>
        </p:cxnSp>
        <p:sp>
          <p:nvSpPr>
            <p:cNvPr id="612" name="Google Shape;612;p32"/>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chemeClr val="lt1"/>
                  </a:solidFill>
                  <a:latin typeface="Lato"/>
                  <a:ea typeface="Lato"/>
                  <a:cs typeface="Lato"/>
                  <a:sym typeface="Lato"/>
                </a:rPr>
                <a:t>Slide 20/20</a:t>
              </a:r>
              <a:endParaRPr sz="1100">
                <a:solidFill>
                  <a:schemeClr val="lt1"/>
                </a:solidFill>
                <a:latin typeface="Lato"/>
                <a:ea typeface="Lato"/>
                <a:cs typeface="Lato"/>
                <a:sym typeface="Lato"/>
              </a:endParaRPr>
            </a:p>
          </p:txBody>
        </p:sp>
      </p:grpSp>
      <p:grpSp>
        <p:nvGrpSpPr>
          <p:cNvPr id="613" name="Google Shape;613;p32"/>
          <p:cNvGrpSpPr/>
          <p:nvPr/>
        </p:nvGrpSpPr>
        <p:grpSpPr>
          <a:xfrm>
            <a:off x="6510275" y="523244"/>
            <a:ext cx="2635900" cy="263675"/>
            <a:chOff x="6510275" y="523244"/>
            <a:chExt cx="2635900" cy="263675"/>
          </a:xfrm>
        </p:grpSpPr>
        <p:sp>
          <p:nvSpPr>
            <p:cNvPr id="614" name="Google Shape;614;p32"/>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615" name="Google Shape;615;p32"/>
            <p:cNvSpPr txBox="1"/>
            <p:nvPr/>
          </p:nvSpPr>
          <p:spPr>
            <a:xfrm>
              <a:off x="6510275" y="547375"/>
              <a:ext cx="1996500" cy="2154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b="1" lang="ru" sz="1200">
                  <a:solidFill>
                    <a:schemeClr val="lt1"/>
                  </a:solidFill>
                  <a:latin typeface="Lato"/>
                  <a:ea typeface="Lato"/>
                  <a:cs typeface="Lato"/>
                  <a:sym typeface="Lato"/>
                </a:rPr>
                <a:t>Company Name or Logo</a:t>
              </a:r>
              <a:endParaRPr b="1" sz="1200">
                <a:solidFill>
                  <a:schemeClr val="lt1"/>
                </a:solidFill>
                <a:latin typeface="Lato"/>
                <a:ea typeface="Lato"/>
                <a:cs typeface="Lato"/>
                <a:sym typeface="Lato"/>
              </a:endParaRPr>
            </a:p>
          </p:txBody>
        </p:sp>
      </p:grpSp>
      <p:grpSp>
        <p:nvGrpSpPr>
          <p:cNvPr id="616" name="Google Shape;616;p32"/>
          <p:cNvGrpSpPr/>
          <p:nvPr/>
        </p:nvGrpSpPr>
        <p:grpSpPr>
          <a:xfrm>
            <a:off x="526599" y="1446673"/>
            <a:ext cx="3645001" cy="2033785"/>
            <a:chOff x="4969624" y="1916223"/>
            <a:chExt cx="3645001" cy="2033785"/>
          </a:xfrm>
        </p:grpSpPr>
        <p:sp>
          <p:nvSpPr>
            <p:cNvPr id="617" name="Google Shape;617;p32"/>
            <p:cNvSpPr txBox="1"/>
            <p:nvPr/>
          </p:nvSpPr>
          <p:spPr>
            <a:xfrm>
              <a:off x="4969624" y="1916223"/>
              <a:ext cx="36450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E4A451"/>
                  </a:solidFill>
                  <a:latin typeface="Lato Black"/>
                  <a:ea typeface="Lato Black"/>
                  <a:cs typeface="Lato Black"/>
                  <a:sym typeface="Lato Black"/>
                </a:rPr>
                <a:t>Thank You</a:t>
              </a:r>
              <a:endParaRPr sz="3500">
                <a:solidFill>
                  <a:srgbClr val="E4A451"/>
                </a:solidFill>
                <a:latin typeface="Lato Black"/>
                <a:ea typeface="Lato Black"/>
                <a:cs typeface="Lato Black"/>
                <a:sym typeface="Lato Black"/>
              </a:endParaRPr>
            </a:p>
          </p:txBody>
        </p:sp>
        <p:sp>
          <p:nvSpPr>
            <p:cNvPr id="618" name="Google Shape;618;p32"/>
            <p:cNvSpPr txBox="1"/>
            <p:nvPr/>
          </p:nvSpPr>
          <p:spPr>
            <a:xfrm>
              <a:off x="4969626" y="2853208"/>
              <a:ext cx="3645000" cy="109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500">
                  <a:solidFill>
                    <a:schemeClr val="lt1"/>
                  </a:solidFill>
                  <a:latin typeface="Lato"/>
                  <a:ea typeface="Lato"/>
                  <a:cs typeface="Lato"/>
                  <a:sym typeface="Lato"/>
                </a:rPr>
                <a:t>“Thank you for your interest in our company. We look forward to the opportunity to work with you and </a:t>
              </a:r>
              <a:endParaRPr sz="1500">
                <a:solidFill>
                  <a:schemeClr val="lt1"/>
                </a:solidFill>
                <a:latin typeface="Lato"/>
                <a:ea typeface="Lato"/>
                <a:cs typeface="Lato"/>
                <a:sym typeface="Lato"/>
              </a:endParaRPr>
            </a:p>
            <a:p>
              <a:pPr indent="0" lvl="0" marL="0" rtl="0" algn="l">
                <a:lnSpc>
                  <a:spcPct val="125000"/>
                </a:lnSpc>
                <a:spcBef>
                  <a:spcPts val="0"/>
                </a:spcBef>
                <a:spcAft>
                  <a:spcPts val="0"/>
                </a:spcAft>
                <a:buNone/>
              </a:pPr>
              <a:r>
                <a:rPr lang="ru" sz="1500">
                  <a:solidFill>
                    <a:schemeClr val="lt1"/>
                  </a:solidFill>
                  <a:latin typeface="Lato"/>
                  <a:ea typeface="Lato"/>
                  <a:cs typeface="Lato"/>
                  <a:sym typeface="Lato"/>
                </a:rPr>
                <a:t>help achieve your goals.”</a:t>
              </a:r>
              <a:endParaRPr sz="1500">
                <a:solidFill>
                  <a:schemeClr val="lt1"/>
                </a:solidFill>
                <a:latin typeface="Lato"/>
                <a:ea typeface="Lato"/>
                <a:cs typeface="Lato"/>
                <a:sym typeface="La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grpSp>
        <p:nvGrpSpPr>
          <p:cNvPr id="114" name="Google Shape;114;p15"/>
          <p:cNvGrpSpPr/>
          <p:nvPr/>
        </p:nvGrpSpPr>
        <p:grpSpPr>
          <a:xfrm>
            <a:off x="526600" y="4591575"/>
            <a:ext cx="1322800" cy="552450"/>
            <a:chOff x="526600" y="4591575"/>
            <a:chExt cx="1322800" cy="552450"/>
          </a:xfrm>
        </p:grpSpPr>
        <p:cxnSp>
          <p:nvCxnSpPr>
            <p:cNvPr id="115" name="Google Shape;115;p15"/>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116" name="Google Shape;116;p15"/>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3/20</a:t>
              </a:r>
              <a:endParaRPr sz="1100">
                <a:solidFill>
                  <a:srgbClr val="342550"/>
                </a:solidFill>
                <a:latin typeface="Lato"/>
                <a:ea typeface="Lato"/>
                <a:cs typeface="Lato"/>
                <a:sym typeface="Lato"/>
              </a:endParaRPr>
            </a:p>
          </p:txBody>
        </p:sp>
      </p:grpSp>
      <p:sp>
        <p:nvSpPr>
          <p:cNvPr id="117" name="Google Shape;117;p15"/>
          <p:cNvSpPr txBox="1"/>
          <p:nvPr/>
        </p:nvSpPr>
        <p:spPr>
          <a:xfrm>
            <a:off x="540000" y="427620"/>
            <a:ext cx="38931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Your Company</a:t>
            </a:r>
            <a:endParaRPr sz="3500">
              <a:solidFill>
                <a:srgbClr val="342550"/>
              </a:solidFill>
              <a:latin typeface="Lato Black"/>
              <a:ea typeface="Lato Black"/>
              <a:cs typeface="Lato Black"/>
              <a:sym typeface="Lato Black"/>
            </a:endParaRPr>
          </a:p>
        </p:txBody>
      </p:sp>
      <p:grpSp>
        <p:nvGrpSpPr>
          <p:cNvPr id="118" name="Google Shape;118;p15"/>
          <p:cNvGrpSpPr/>
          <p:nvPr/>
        </p:nvGrpSpPr>
        <p:grpSpPr>
          <a:xfrm>
            <a:off x="525568" y="1690409"/>
            <a:ext cx="3893100" cy="1030134"/>
            <a:chOff x="525568" y="1690409"/>
            <a:chExt cx="3893100" cy="1030134"/>
          </a:xfrm>
        </p:grpSpPr>
        <p:sp>
          <p:nvSpPr>
            <p:cNvPr id="119" name="Google Shape;119;p15"/>
            <p:cNvSpPr txBox="1"/>
            <p:nvPr/>
          </p:nvSpPr>
          <p:spPr>
            <a:xfrm>
              <a:off x="525568" y="1690409"/>
              <a:ext cx="3893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400">
                  <a:solidFill>
                    <a:srgbClr val="E4A451"/>
                  </a:solidFill>
                  <a:latin typeface="Lato"/>
                  <a:ea typeface="Lato"/>
                  <a:cs typeface="Lato"/>
                  <a:sym typeface="Lato"/>
                </a:rPr>
                <a:t>Brief history</a:t>
              </a:r>
              <a:endParaRPr b="1" sz="2400">
                <a:solidFill>
                  <a:srgbClr val="E4A451"/>
                </a:solidFill>
                <a:latin typeface="Lato"/>
                <a:ea typeface="Lato"/>
                <a:cs typeface="Lato"/>
                <a:sym typeface="Lato"/>
              </a:endParaRPr>
            </a:p>
          </p:txBody>
        </p:sp>
        <p:sp>
          <p:nvSpPr>
            <p:cNvPr id="120" name="Google Shape;120;p15"/>
            <p:cNvSpPr txBox="1"/>
            <p:nvPr/>
          </p:nvSpPr>
          <p:spPr>
            <a:xfrm>
              <a:off x="539999" y="2110943"/>
              <a:ext cx="3523200" cy="609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200">
                  <a:solidFill>
                    <a:srgbClr val="161217"/>
                  </a:solidFill>
                  <a:latin typeface="Lato"/>
                  <a:ea typeface="Lato"/>
                  <a:cs typeface="Lato"/>
                  <a:sym typeface="Lato"/>
                </a:rPr>
                <a:t>This slide presents an overview of the key milestones and developments that shaped your business or organization.</a:t>
              </a:r>
              <a:endParaRPr sz="1200">
                <a:solidFill>
                  <a:srgbClr val="161217"/>
                </a:solidFill>
                <a:latin typeface="Lato"/>
                <a:ea typeface="Lato"/>
                <a:cs typeface="Lato"/>
                <a:sym typeface="Lato"/>
              </a:endParaRPr>
            </a:p>
          </p:txBody>
        </p:sp>
      </p:grpSp>
      <p:grpSp>
        <p:nvGrpSpPr>
          <p:cNvPr id="121" name="Google Shape;121;p15"/>
          <p:cNvGrpSpPr/>
          <p:nvPr/>
        </p:nvGrpSpPr>
        <p:grpSpPr>
          <a:xfrm>
            <a:off x="525568" y="3281957"/>
            <a:ext cx="3893100" cy="961150"/>
            <a:chOff x="525568" y="1759393"/>
            <a:chExt cx="3893100" cy="961150"/>
          </a:xfrm>
        </p:grpSpPr>
        <p:sp>
          <p:nvSpPr>
            <p:cNvPr id="122" name="Google Shape;122;p15"/>
            <p:cNvSpPr txBox="1"/>
            <p:nvPr/>
          </p:nvSpPr>
          <p:spPr>
            <a:xfrm>
              <a:off x="525568" y="1759393"/>
              <a:ext cx="38931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1800">
                  <a:solidFill>
                    <a:srgbClr val="342550"/>
                  </a:solidFill>
                  <a:latin typeface="Lato"/>
                  <a:ea typeface="Lato"/>
                  <a:cs typeface="Lato"/>
                  <a:sym typeface="Lato"/>
                </a:rPr>
                <a:t>Mission &amp; Vision Statement</a:t>
              </a:r>
              <a:endParaRPr b="1" sz="1800">
                <a:solidFill>
                  <a:srgbClr val="342550"/>
                </a:solidFill>
                <a:latin typeface="Lato"/>
                <a:ea typeface="Lato"/>
                <a:cs typeface="Lato"/>
                <a:sym typeface="Lato"/>
              </a:endParaRPr>
            </a:p>
          </p:txBody>
        </p:sp>
        <p:sp>
          <p:nvSpPr>
            <p:cNvPr id="123" name="Google Shape;123;p15"/>
            <p:cNvSpPr txBox="1"/>
            <p:nvPr/>
          </p:nvSpPr>
          <p:spPr>
            <a:xfrm>
              <a:off x="539999" y="2110943"/>
              <a:ext cx="3523200" cy="609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200">
                  <a:solidFill>
                    <a:srgbClr val="161217"/>
                  </a:solidFill>
                  <a:latin typeface="Lato"/>
                  <a:ea typeface="Lato"/>
                  <a:cs typeface="Lato"/>
                  <a:sym typeface="Lato"/>
                </a:rPr>
                <a:t>The Mission &amp; Vision Statement slide plays a critical role in aligning your audience with your business’s core purpose and long-term aspirations.</a:t>
              </a:r>
              <a:endParaRPr sz="1200">
                <a:solidFill>
                  <a:srgbClr val="161217"/>
                </a:solidFill>
                <a:latin typeface="Lato"/>
                <a:ea typeface="Lato"/>
                <a:cs typeface="Lato"/>
                <a:sym typeface="Lato"/>
              </a:endParaRPr>
            </a:p>
          </p:txBody>
        </p:sp>
      </p:grpSp>
      <p:grpSp>
        <p:nvGrpSpPr>
          <p:cNvPr id="124" name="Google Shape;124;p15"/>
          <p:cNvGrpSpPr/>
          <p:nvPr/>
        </p:nvGrpSpPr>
        <p:grpSpPr>
          <a:xfrm>
            <a:off x="5451962" y="0"/>
            <a:ext cx="3694213" cy="5143501"/>
            <a:chOff x="5451962" y="0"/>
            <a:chExt cx="3694213" cy="5143501"/>
          </a:xfrm>
        </p:grpSpPr>
        <p:pic>
          <p:nvPicPr>
            <p:cNvPr id="125" name="Google Shape;125;p15"/>
            <p:cNvPicPr preferRelativeResize="0"/>
            <p:nvPr/>
          </p:nvPicPr>
          <p:blipFill>
            <a:blip r:embed="rId3">
              <a:alphaModFix/>
            </a:blip>
            <a:stretch>
              <a:fillRect/>
            </a:stretch>
          </p:blipFill>
          <p:spPr>
            <a:xfrm>
              <a:off x="5451962" y="0"/>
              <a:ext cx="3692028" cy="5143501"/>
            </a:xfrm>
            <a:prstGeom prst="rect">
              <a:avLst/>
            </a:prstGeom>
            <a:noFill/>
            <a:ln>
              <a:noFill/>
            </a:ln>
          </p:spPr>
        </p:pic>
        <p:grpSp>
          <p:nvGrpSpPr>
            <p:cNvPr id="126" name="Google Shape;126;p15"/>
            <p:cNvGrpSpPr/>
            <p:nvPr/>
          </p:nvGrpSpPr>
          <p:grpSpPr>
            <a:xfrm>
              <a:off x="6090775" y="1233338"/>
              <a:ext cx="2608500" cy="2676825"/>
              <a:chOff x="6090775" y="1268600"/>
              <a:chExt cx="2608500" cy="2676825"/>
            </a:xfrm>
          </p:grpSpPr>
          <p:pic>
            <p:nvPicPr>
              <p:cNvPr id="127" name="Google Shape;127;p15"/>
              <p:cNvPicPr preferRelativeResize="0"/>
              <p:nvPr/>
            </p:nvPicPr>
            <p:blipFill>
              <a:blip r:embed="rId4">
                <a:alphaModFix/>
              </a:blip>
              <a:stretch>
                <a:fillRect/>
              </a:stretch>
            </p:blipFill>
            <p:spPr>
              <a:xfrm>
                <a:off x="6439825" y="1268600"/>
                <a:ext cx="1910401" cy="1910401"/>
              </a:xfrm>
              <a:prstGeom prst="rect">
                <a:avLst/>
              </a:prstGeom>
              <a:noFill/>
              <a:ln>
                <a:noFill/>
              </a:ln>
            </p:spPr>
          </p:pic>
          <p:sp>
            <p:nvSpPr>
              <p:cNvPr id="128" name="Google Shape;128;p15"/>
              <p:cNvSpPr txBox="1"/>
              <p:nvPr/>
            </p:nvSpPr>
            <p:spPr>
              <a:xfrm>
                <a:off x="6090775" y="3514325"/>
                <a:ext cx="2608500" cy="431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2800">
                    <a:solidFill>
                      <a:srgbClr val="342550"/>
                    </a:solidFill>
                    <a:latin typeface="Lato Black"/>
                    <a:ea typeface="Lato Black"/>
                    <a:cs typeface="Lato Black"/>
                    <a:sym typeface="Lato Black"/>
                  </a:rPr>
                  <a:t>Company Logo</a:t>
                </a:r>
                <a:endParaRPr sz="2800">
                  <a:solidFill>
                    <a:srgbClr val="342550"/>
                  </a:solidFill>
                  <a:latin typeface="Lato Black"/>
                  <a:ea typeface="Lato Black"/>
                  <a:cs typeface="Lato Black"/>
                  <a:sym typeface="Lato Black"/>
                </a:endParaRPr>
              </a:p>
            </p:txBody>
          </p:sp>
        </p:grpSp>
        <p:sp>
          <p:nvSpPr>
            <p:cNvPr id="129" name="Google Shape;129;p15"/>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342550"/>
              </a:solidFill>
              <a:prstDash val="solid"/>
              <a:round/>
              <a:headEnd len="med" w="med" type="none"/>
              <a:tailEnd len="med" w="med" type="none"/>
            </a:ln>
          </p:spPr>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grpSp>
        <p:nvGrpSpPr>
          <p:cNvPr id="134" name="Google Shape;134;p16"/>
          <p:cNvGrpSpPr/>
          <p:nvPr/>
        </p:nvGrpSpPr>
        <p:grpSpPr>
          <a:xfrm>
            <a:off x="-9" y="988"/>
            <a:ext cx="3681169" cy="5143501"/>
            <a:chOff x="-9" y="988"/>
            <a:chExt cx="3681169" cy="5143501"/>
          </a:xfrm>
        </p:grpSpPr>
        <p:pic>
          <p:nvPicPr>
            <p:cNvPr id="135" name="Google Shape;135;p16"/>
            <p:cNvPicPr preferRelativeResize="0"/>
            <p:nvPr/>
          </p:nvPicPr>
          <p:blipFill>
            <a:blip r:embed="rId3">
              <a:alphaModFix/>
            </a:blip>
            <a:stretch>
              <a:fillRect/>
            </a:stretch>
          </p:blipFill>
          <p:spPr>
            <a:xfrm>
              <a:off x="-9" y="988"/>
              <a:ext cx="3681169" cy="5143501"/>
            </a:xfrm>
            <a:prstGeom prst="rect">
              <a:avLst/>
            </a:prstGeom>
            <a:noFill/>
            <a:ln>
              <a:noFill/>
            </a:ln>
          </p:spPr>
        </p:pic>
        <p:sp>
          <p:nvSpPr>
            <p:cNvPr id="136" name="Google Shape;136;p16"/>
            <p:cNvSpPr/>
            <p:nvPr/>
          </p:nvSpPr>
          <p:spPr>
            <a:xfrm rot="10800000">
              <a:off x="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grpSp>
      <p:grpSp>
        <p:nvGrpSpPr>
          <p:cNvPr id="137" name="Google Shape;137;p16"/>
          <p:cNvGrpSpPr/>
          <p:nvPr/>
        </p:nvGrpSpPr>
        <p:grpSpPr>
          <a:xfrm>
            <a:off x="526600" y="4591575"/>
            <a:ext cx="1322800" cy="552450"/>
            <a:chOff x="526600" y="4591575"/>
            <a:chExt cx="1322800" cy="552450"/>
          </a:xfrm>
        </p:grpSpPr>
        <p:cxnSp>
          <p:nvCxnSpPr>
            <p:cNvPr id="138" name="Google Shape;138;p16"/>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139" name="Google Shape;139;p16"/>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4/20</a:t>
              </a:r>
              <a:endParaRPr sz="1100">
                <a:solidFill>
                  <a:srgbClr val="342550"/>
                </a:solidFill>
                <a:latin typeface="Lato"/>
                <a:ea typeface="Lato"/>
                <a:cs typeface="Lato"/>
                <a:sym typeface="Lato"/>
              </a:endParaRPr>
            </a:p>
          </p:txBody>
        </p:sp>
      </p:grpSp>
      <p:sp>
        <p:nvSpPr>
          <p:cNvPr id="140" name="Google Shape;140;p16"/>
          <p:cNvSpPr txBox="1"/>
          <p:nvPr/>
        </p:nvSpPr>
        <p:spPr>
          <a:xfrm>
            <a:off x="4276250" y="1445075"/>
            <a:ext cx="4327800" cy="538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3500">
                <a:solidFill>
                  <a:srgbClr val="342550"/>
                </a:solidFill>
                <a:latin typeface="Lato Black"/>
                <a:ea typeface="Lato Black"/>
                <a:cs typeface="Lato Black"/>
                <a:sym typeface="Lato Black"/>
              </a:rPr>
              <a:t>About the Product</a:t>
            </a:r>
            <a:endParaRPr sz="3500">
              <a:solidFill>
                <a:srgbClr val="342550"/>
              </a:solidFill>
              <a:latin typeface="Lato Black"/>
              <a:ea typeface="Lato Black"/>
              <a:cs typeface="Lato Black"/>
              <a:sym typeface="Lato Black"/>
            </a:endParaRPr>
          </a:p>
        </p:txBody>
      </p:sp>
      <p:sp>
        <p:nvSpPr>
          <p:cNvPr id="141" name="Google Shape;141;p16"/>
          <p:cNvSpPr txBox="1"/>
          <p:nvPr/>
        </p:nvSpPr>
        <p:spPr>
          <a:xfrm>
            <a:off x="4756075" y="2370725"/>
            <a:ext cx="3847800" cy="1034400"/>
          </a:xfrm>
          <a:prstGeom prst="rect">
            <a:avLst/>
          </a:prstGeom>
          <a:noFill/>
          <a:ln>
            <a:noFill/>
          </a:ln>
        </p:spPr>
        <p:txBody>
          <a:bodyPr anchorCtr="0" anchor="t" bIns="0" lIns="0" spcFirstLastPara="1" rIns="0" wrap="square" tIns="0">
            <a:spAutoFit/>
          </a:bodyPr>
          <a:lstStyle/>
          <a:p>
            <a:pPr indent="0" lvl="0" marL="0" rtl="0" algn="r">
              <a:lnSpc>
                <a:spcPct val="115000"/>
              </a:lnSpc>
              <a:spcBef>
                <a:spcPts val="0"/>
              </a:spcBef>
              <a:spcAft>
                <a:spcPts val="0"/>
              </a:spcAft>
              <a:buNone/>
            </a:pPr>
            <a:r>
              <a:rPr lang="ru" sz="1200">
                <a:solidFill>
                  <a:srgbClr val="161217"/>
                </a:solidFill>
                <a:latin typeface="Lato"/>
                <a:ea typeface="Lato"/>
                <a:cs typeface="Lato"/>
                <a:sym typeface="Lato"/>
              </a:rPr>
              <a:t>For an “About the Product” slide, your goal is to give a concise yet compelling overview of what the product is and why it matters. This slide should highlight the essential aspects that define the product, capture its unique value, and spark interest</a:t>
            </a:r>
            <a:endParaRPr sz="1200">
              <a:solidFill>
                <a:srgbClr val="161217"/>
              </a:solidFill>
              <a:latin typeface="Lato"/>
              <a:ea typeface="Lato"/>
              <a:cs typeface="Lato"/>
              <a:sym typeface="Lato"/>
            </a:endParaRPr>
          </a:p>
        </p:txBody>
      </p:sp>
      <p:sp>
        <p:nvSpPr>
          <p:cNvPr id="142" name="Google Shape;142;p16"/>
          <p:cNvSpPr/>
          <p:nvPr/>
        </p:nvSpPr>
        <p:spPr>
          <a:xfrm rot="-5400000">
            <a:off x="6666900" y="2877475"/>
            <a:ext cx="1881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7"/>
          <p:cNvPicPr preferRelativeResize="0"/>
          <p:nvPr/>
        </p:nvPicPr>
        <p:blipFill rotWithShape="1">
          <a:blip r:embed="rId3">
            <a:alphaModFix/>
          </a:blip>
          <a:srcRect b="485" l="485" r="485" t="485"/>
          <a:stretch/>
        </p:blipFill>
        <p:spPr>
          <a:xfrm>
            <a:off x="0" y="0"/>
            <a:ext cx="9144003" cy="5143501"/>
          </a:xfrm>
          <a:prstGeom prst="rect">
            <a:avLst/>
          </a:prstGeom>
          <a:noFill/>
          <a:ln>
            <a:noFill/>
          </a:ln>
        </p:spPr>
      </p:pic>
      <p:sp>
        <p:nvSpPr>
          <p:cNvPr id="148" name="Google Shape;148;p17"/>
          <p:cNvSpPr/>
          <p:nvPr/>
        </p:nvSpPr>
        <p:spPr>
          <a:xfrm rot="-5400000">
            <a:off x="6666900" y="2877475"/>
            <a:ext cx="188100" cy="36861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49" name="Google Shape;149;p17"/>
          <p:cNvGrpSpPr/>
          <p:nvPr/>
        </p:nvGrpSpPr>
        <p:grpSpPr>
          <a:xfrm>
            <a:off x="526600" y="4591575"/>
            <a:ext cx="1322800" cy="552450"/>
            <a:chOff x="526600" y="4591575"/>
            <a:chExt cx="1322800" cy="552450"/>
          </a:xfrm>
        </p:grpSpPr>
        <p:cxnSp>
          <p:nvCxnSpPr>
            <p:cNvPr id="150" name="Google Shape;150;p17"/>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151" name="Google Shape;151;p17"/>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5/20</a:t>
              </a:r>
              <a:endParaRPr sz="1100">
                <a:solidFill>
                  <a:srgbClr val="342550"/>
                </a:solidFill>
                <a:latin typeface="Lato"/>
                <a:ea typeface="Lato"/>
                <a:cs typeface="Lato"/>
                <a:sym typeface="Lato"/>
              </a:endParaRPr>
            </a:p>
          </p:txBody>
        </p:sp>
      </p:grpSp>
      <p:sp>
        <p:nvSpPr>
          <p:cNvPr id="152" name="Google Shape;152;p17"/>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342550"/>
            </a:solidFill>
            <a:prstDash val="solid"/>
            <a:round/>
            <a:headEnd len="med" w="med" type="none"/>
            <a:tailEnd len="med" w="med" type="none"/>
          </a:ln>
        </p:spPr>
      </p:sp>
      <p:sp>
        <p:nvSpPr>
          <p:cNvPr id="153" name="Google Shape;153;p17"/>
          <p:cNvSpPr txBox="1"/>
          <p:nvPr/>
        </p:nvSpPr>
        <p:spPr>
          <a:xfrm>
            <a:off x="540000" y="427620"/>
            <a:ext cx="38931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Your Goals</a:t>
            </a:r>
            <a:endParaRPr sz="3500">
              <a:solidFill>
                <a:srgbClr val="342550"/>
              </a:solidFill>
              <a:latin typeface="Lato Black"/>
              <a:ea typeface="Lato Black"/>
              <a:cs typeface="Lato Black"/>
              <a:sym typeface="Lato Black"/>
            </a:endParaRPr>
          </a:p>
        </p:txBody>
      </p:sp>
      <p:grpSp>
        <p:nvGrpSpPr>
          <p:cNvPr id="154" name="Google Shape;154;p17"/>
          <p:cNvGrpSpPr/>
          <p:nvPr/>
        </p:nvGrpSpPr>
        <p:grpSpPr>
          <a:xfrm>
            <a:off x="539200" y="1590700"/>
            <a:ext cx="8065600" cy="2179205"/>
            <a:chOff x="541351" y="1590700"/>
            <a:chExt cx="8065600" cy="2179205"/>
          </a:xfrm>
        </p:grpSpPr>
        <p:cxnSp>
          <p:nvCxnSpPr>
            <p:cNvPr id="155" name="Google Shape;155;p17"/>
            <p:cNvCxnSpPr/>
            <p:nvPr/>
          </p:nvCxnSpPr>
          <p:spPr>
            <a:xfrm>
              <a:off x="3185143" y="1590700"/>
              <a:ext cx="0" cy="2179200"/>
            </a:xfrm>
            <a:prstGeom prst="straightConnector1">
              <a:avLst/>
            </a:prstGeom>
            <a:noFill/>
            <a:ln cap="flat" cmpd="sng" w="28575">
              <a:solidFill>
                <a:srgbClr val="E4A451"/>
              </a:solidFill>
              <a:prstDash val="solid"/>
              <a:round/>
              <a:headEnd len="med" w="med" type="none"/>
              <a:tailEnd len="med" w="med" type="none"/>
            </a:ln>
          </p:spPr>
        </p:cxnSp>
        <p:grpSp>
          <p:nvGrpSpPr>
            <p:cNvPr id="156" name="Google Shape;156;p17"/>
            <p:cNvGrpSpPr/>
            <p:nvPr/>
          </p:nvGrpSpPr>
          <p:grpSpPr>
            <a:xfrm>
              <a:off x="541351" y="1590700"/>
              <a:ext cx="2256000" cy="2179205"/>
              <a:chOff x="693751" y="1590700"/>
              <a:chExt cx="2256000" cy="2179205"/>
            </a:xfrm>
          </p:grpSpPr>
          <p:pic>
            <p:nvPicPr>
              <p:cNvPr id="157" name="Google Shape;157;p17"/>
              <p:cNvPicPr preferRelativeResize="0"/>
              <p:nvPr/>
            </p:nvPicPr>
            <p:blipFill>
              <a:blip r:embed="rId4">
                <a:alphaModFix/>
              </a:blip>
              <a:stretch>
                <a:fillRect/>
              </a:stretch>
            </p:blipFill>
            <p:spPr>
              <a:xfrm>
                <a:off x="1390377" y="1590700"/>
                <a:ext cx="862782" cy="784050"/>
              </a:xfrm>
              <a:prstGeom prst="rect">
                <a:avLst/>
              </a:prstGeom>
              <a:noFill/>
              <a:ln>
                <a:noFill/>
              </a:ln>
            </p:spPr>
          </p:pic>
          <p:sp>
            <p:nvSpPr>
              <p:cNvPr id="158" name="Google Shape;158;p17"/>
              <p:cNvSpPr txBox="1"/>
              <p:nvPr/>
            </p:nvSpPr>
            <p:spPr>
              <a:xfrm>
                <a:off x="1045968" y="2545889"/>
                <a:ext cx="1551600" cy="939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6100">
                    <a:solidFill>
                      <a:srgbClr val="D2D0D9"/>
                    </a:solidFill>
                    <a:latin typeface="Lato Black"/>
                    <a:ea typeface="Lato Black"/>
                    <a:cs typeface="Lato Black"/>
                    <a:sym typeface="Lato Black"/>
                  </a:rPr>
                  <a:t>01</a:t>
                </a:r>
                <a:endParaRPr sz="6100">
                  <a:solidFill>
                    <a:srgbClr val="D2D0D9"/>
                  </a:solidFill>
                  <a:latin typeface="Lato Black"/>
                  <a:ea typeface="Lato Black"/>
                  <a:cs typeface="Lato Black"/>
                  <a:sym typeface="Lato Black"/>
                </a:endParaRPr>
              </a:p>
            </p:txBody>
          </p:sp>
          <p:sp>
            <p:nvSpPr>
              <p:cNvPr id="159" name="Google Shape;159;p17"/>
              <p:cNvSpPr txBox="1"/>
              <p:nvPr/>
            </p:nvSpPr>
            <p:spPr>
              <a:xfrm>
                <a:off x="908718" y="3400605"/>
                <a:ext cx="1826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ru" sz="1200">
                    <a:solidFill>
                      <a:srgbClr val="161217"/>
                    </a:solidFill>
                    <a:latin typeface="Lato"/>
                    <a:ea typeface="Lato"/>
                    <a:cs typeface="Lato"/>
                    <a:sym typeface="Lato"/>
                  </a:rPr>
                  <a:t>Briefly tell us about </a:t>
                </a:r>
                <a:endParaRPr sz="1200">
                  <a:solidFill>
                    <a:srgbClr val="161217"/>
                  </a:solidFill>
                  <a:latin typeface="Lato"/>
                  <a:ea typeface="Lato"/>
                  <a:cs typeface="Lato"/>
                  <a:sym typeface="Lato"/>
                </a:endParaRPr>
              </a:p>
              <a:p>
                <a:pPr indent="0" lvl="0" marL="0" rtl="0" algn="ctr">
                  <a:spcBef>
                    <a:spcPts val="0"/>
                  </a:spcBef>
                  <a:spcAft>
                    <a:spcPts val="0"/>
                  </a:spcAft>
                  <a:buNone/>
                </a:pPr>
                <a:r>
                  <a:rPr lang="ru" sz="1200">
                    <a:solidFill>
                      <a:srgbClr val="161217"/>
                    </a:solidFill>
                    <a:latin typeface="Lato"/>
                    <a:ea typeface="Lato"/>
                    <a:cs typeface="Lato"/>
                    <a:sym typeface="Lato"/>
                  </a:rPr>
                  <a:t>this goal.</a:t>
                </a:r>
                <a:endParaRPr sz="1200">
                  <a:solidFill>
                    <a:srgbClr val="161217"/>
                  </a:solidFill>
                  <a:latin typeface="Lato"/>
                  <a:ea typeface="Lato"/>
                  <a:cs typeface="Lato"/>
                  <a:sym typeface="Lato"/>
                </a:endParaRPr>
              </a:p>
            </p:txBody>
          </p:sp>
          <p:sp>
            <p:nvSpPr>
              <p:cNvPr id="160" name="Google Shape;160;p17"/>
              <p:cNvSpPr txBox="1"/>
              <p:nvPr/>
            </p:nvSpPr>
            <p:spPr>
              <a:xfrm>
                <a:off x="693751" y="2991800"/>
                <a:ext cx="2256000" cy="354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ru" sz="2300">
                    <a:solidFill>
                      <a:srgbClr val="342550"/>
                    </a:solidFill>
                    <a:latin typeface="Lato"/>
                    <a:ea typeface="Lato"/>
                    <a:cs typeface="Lato"/>
                    <a:sym typeface="Lato"/>
                  </a:rPr>
                  <a:t>Your goals</a:t>
                </a:r>
                <a:endParaRPr b="1" sz="2300">
                  <a:solidFill>
                    <a:srgbClr val="342550"/>
                  </a:solidFill>
                  <a:latin typeface="Lato"/>
                  <a:ea typeface="Lato"/>
                  <a:cs typeface="Lato"/>
                  <a:sym typeface="Lato"/>
                </a:endParaRPr>
              </a:p>
            </p:txBody>
          </p:sp>
        </p:grpSp>
        <p:grpSp>
          <p:nvGrpSpPr>
            <p:cNvPr id="161" name="Google Shape;161;p17"/>
            <p:cNvGrpSpPr/>
            <p:nvPr/>
          </p:nvGrpSpPr>
          <p:grpSpPr>
            <a:xfrm>
              <a:off x="6309551" y="1590700"/>
              <a:ext cx="2297400" cy="2179205"/>
              <a:chOff x="6157151" y="1590700"/>
              <a:chExt cx="2297400" cy="2179205"/>
            </a:xfrm>
          </p:grpSpPr>
          <p:pic>
            <p:nvPicPr>
              <p:cNvPr id="162" name="Google Shape;162;p17"/>
              <p:cNvPicPr preferRelativeResize="0"/>
              <p:nvPr/>
            </p:nvPicPr>
            <p:blipFill>
              <a:blip r:embed="rId5">
                <a:alphaModFix/>
              </a:blip>
              <a:stretch>
                <a:fillRect/>
              </a:stretch>
            </p:blipFill>
            <p:spPr>
              <a:xfrm>
                <a:off x="6906708" y="1590700"/>
                <a:ext cx="798342" cy="784050"/>
              </a:xfrm>
              <a:prstGeom prst="rect">
                <a:avLst/>
              </a:prstGeom>
              <a:noFill/>
              <a:ln>
                <a:noFill/>
              </a:ln>
            </p:spPr>
          </p:pic>
          <p:sp>
            <p:nvSpPr>
              <p:cNvPr id="163" name="Google Shape;163;p17"/>
              <p:cNvSpPr txBox="1"/>
              <p:nvPr/>
            </p:nvSpPr>
            <p:spPr>
              <a:xfrm>
                <a:off x="6530068" y="2545889"/>
                <a:ext cx="1551600" cy="939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6100">
                    <a:solidFill>
                      <a:srgbClr val="D2D0D9"/>
                    </a:solidFill>
                    <a:latin typeface="Lato Black"/>
                    <a:ea typeface="Lato Black"/>
                    <a:cs typeface="Lato Black"/>
                    <a:sym typeface="Lato Black"/>
                  </a:rPr>
                  <a:t>03</a:t>
                </a:r>
                <a:endParaRPr sz="6100">
                  <a:solidFill>
                    <a:srgbClr val="D2D0D9"/>
                  </a:solidFill>
                  <a:latin typeface="Lato Black"/>
                  <a:ea typeface="Lato Black"/>
                  <a:cs typeface="Lato Black"/>
                  <a:sym typeface="Lato Black"/>
                </a:endParaRPr>
              </a:p>
            </p:txBody>
          </p:sp>
          <p:sp>
            <p:nvSpPr>
              <p:cNvPr id="164" name="Google Shape;164;p17"/>
              <p:cNvSpPr txBox="1"/>
              <p:nvPr/>
            </p:nvSpPr>
            <p:spPr>
              <a:xfrm>
                <a:off x="6392818" y="3400605"/>
                <a:ext cx="1826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161217"/>
                    </a:solidFill>
                    <a:latin typeface="Lato"/>
                    <a:ea typeface="Lato"/>
                    <a:cs typeface="Lato"/>
                    <a:sym typeface="Lato"/>
                  </a:rPr>
                  <a:t>Briefly tell us about </a:t>
                </a:r>
                <a:endParaRPr sz="1200">
                  <a:solidFill>
                    <a:srgbClr val="161217"/>
                  </a:solidFill>
                  <a:latin typeface="Lato"/>
                  <a:ea typeface="Lato"/>
                  <a:cs typeface="Lato"/>
                  <a:sym typeface="Lato"/>
                </a:endParaRPr>
              </a:p>
              <a:p>
                <a:pPr indent="0" lvl="0" marL="0" rtl="0" algn="ctr">
                  <a:spcBef>
                    <a:spcPts val="0"/>
                  </a:spcBef>
                  <a:spcAft>
                    <a:spcPts val="0"/>
                  </a:spcAft>
                  <a:buNone/>
                </a:pPr>
                <a:r>
                  <a:rPr lang="ru" sz="1200">
                    <a:solidFill>
                      <a:srgbClr val="161217"/>
                    </a:solidFill>
                    <a:latin typeface="Lato"/>
                    <a:ea typeface="Lato"/>
                    <a:cs typeface="Lato"/>
                    <a:sym typeface="Lato"/>
                  </a:rPr>
                  <a:t>this goal.</a:t>
                </a:r>
                <a:endParaRPr sz="1200">
                  <a:solidFill>
                    <a:srgbClr val="161217"/>
                  </a:solidFill>
                  <a:latin typeface="Lato"/>
                  <a:ea typeface="Lato"/>
                  <a:cs typeface="Lato"/>
                  <a:sym typeface="Lato"/>
                </a:endParaRPr>
              </a:p>
            </p:txBody>
          </p:sp>
          <p:sp>
            <p:nvSpPr>
              <p:cNvPr id="165" name="Google Shape;165;p17"/>
              <p:cNvSpPr txBox="1"/>
              <p:nvPr/>
            </p:nvSpPr>
            <p:spPr>
              <a:xfrm>
                <a:off x="6157151" y="2991800"/>
                <a:ext cx="2297400" cy="354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ru" sz="2300">
                    <a:solidFill>
                      <a:srgbClr val="342550"/>
                    </a:solidFill>
                    <a:latin typeface="Lato"/>
                    <a:ea typeface="Lato"/>
                    <a:cs typeface="Lato"/>
                    <a:sym typeface="Lato"/>
                  </a:rPr>
                  <a:t>Your goals</a:t>
                </a:r>
                <a:endParaRPr b="1" sz="2300">
                  <a:solidFill>
                    <a:srgbClr val="342550"/>
                  </a:solidFill>
                  <a:latin typeface="Lato"/>
                  <a:ea typeface="Lato"/>
                  <a:cs typeface="Lato"/>
                  <a:sym typeface="Lato"/>
                </a:endParaRPr>
              </a:p>
            </p:txBody>
          </p:sp>
        </p:grpSp>
        <p:cxnSp>
          <p:nvCxnSpPr>
            <p:cNvPr id="166" name="Google Shape;166;p17"/>
            <p:cNvCxnSpPr/>
            <p:nvPr/>
          </p:nvCxnSpPr>
          <p:spPr>
            <a:xfrm>
              <a:off x="5942493" y="1590700"/>
              <a:ext cx="0" cy="2179200"/>
            </a:xfrm>
            <a:prstGeom prst="straightConnector1">
              <a:avLst/>
            </a:prstGeom>
            <a:noFill/>
            <a:ln cap="flat" cmpd="sng" w="28575">
              <a:solidFill>
                <a:srgbClr val="E4A451"/>
              </a:solidFill>
              <a:prstDash val="solid"/>
              <a:round/>
              <a:headEnd len="med" w="med" type="none"/>
              <a:tailEnd len="med" w="med" type="none"/>
            </a:ln>
          </p:spPr>
        </p:cxnSp>
        <p:grpSp>
          <p:nvGrpSpPr>
            <p:cNvPr id="167" name="Google Shape;167;p17"/>
            <p:cNvGrpSpPr/>
            <p:nvPr/>
          </p:nvGrpSpPr>
          <p:grpSpPr>
            <a:xfrm>
              <a:off x="3544126" y="1590700"/>
              <a:ext cx="2039400" cy="2179205"/>
              <a:chOff x="3695683" y="1590700"/>
              <a:chExt cx="2039400" cy="2179205"/>
            </a:xfrm>
          </p:grpSpPr>
          <p:pic>
            <p:nvPicPr>
              <p:cNvPr id="168" name="Google Shape;168;p17"/>
              <p:cNvPicPr preferRelativeResize="0"/>
              <p:nvPr/>
            </p:nvPicPr>
            <p:blipFill>
              <a:blip r:embed="rId6">
                <a:alphaModFix/>
              </a:blip>
              <a:stretch>
                <a:fillRect/>
              </a:stretch>
            </p:blipFill>
            <p:spPr>
              <a:xfrm>
                <a:off x="4433096" y="1590700"/>
                <a:ext cx="601441" cy="784050"/>
              </a:xfrm>
              <a:prstGeom prst="rect">
                <a:avLst/>
              </a:prstGeom>
              <a:noFill/>
              <a:ln>
                <a:noFill/>
              </a:ln>
            </p:spPr>
          </p:pic>
          <p:sp>
            <p:nvSpPr>
              <p:cNvPr id="169" name="Google Shape;169;p17"/>
              <p:cNvSpPr txBox="1"/>
              <p:nvPr/>
            </p:nvSpPr>
            <p:spPr>
              <a:xfrm>
                <a:off x="3939568" y="2545889"/>
                <a:ext cx="1551600" cy="939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6100">
                    <a:solidFill>
                      <a:srgbClr val="D2D0D9"/>
                    </a:solidFill>
                    <a:latin typeface="Lato Black"/>
                    <a:ea typeface="Lato Black"/>
                    <a:cs typeface="Lato Black"/>
                    <a:sym typeface="Lato Black"/>
                  </a:rPr>
                  <a:t>02</a:t>
                </a:r>
                <a:endParaRPr sz="6100">
                  <a:solidFill>
                    <a:srgbClr val="D2D0D9"/>
                  </a:solidFill>
                  <a:latin typeface="Lato Black"/>
                  <a:ea typeface="Lato Black"/>
                  <a:cs typeface="Lato Black"/>
                  <a:sym typeface="Lato Black"/>
                </a:endParaRPr>
              </a:p>
            </p:txBody>
          </p:sp>
          <p:sp>
            <p:nvSpPr>
              <p:cNvPr id="170" name="Google Shape;170;p17"/>
              <p:cNvSpPr txBox="1"/>
              <p:nvPr/>
            </p:nvSpPr>
            <p:spPr>
              <a:xfrm>
                <a:off x="3802318" y="3400605"/>
                <a:ext cx="18261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200">
                    <a:solidFill>
                      <a:srgbClr val="161217"/>
                    </a:solidFill>
                    <a:latin typeface="Lato"/>
                    <a:ea typeface="Lato"/>
                    <a:cs typeface="Lato"/>
                    <a:sym typeface="Lato"/>
                  </a:rPr>
                  <a:t>Briefly tell us about </a:t>
                </a:r>
                <a:endParaRPr sz="1200">
                  <a:solidFill>
                    <a:srgbClr val="161217"/>
                  </a:solidFill>
                  <a:latin typeface="Lato"/>
                  <a:ea typeface="Lato"/>
                  <a:cs typeface="Lato"/>
                  <a:sym typeface="Lato"/>
                </a:endParaRPr>
              </a:p>
              <a:p>
                <a:pPr indent="0" lvl="0" marL="0" rtl="0" algn="ctr">
                  <a:spcBef>
                    <a:spcPts val="0"/>
                  </a:spcBef>
                  <a:spcAft>
                    <a:spcPts val="0"/>
                  </a:spcAft>
                  <a:buNone/>
                </a:pPr>
                <a:r>
                  <a:rPr lang="ru" sz="1200">
                    <a:solidFill>
                      <a:srgbClr val="161217"/>
                    </a:solidFill>
                    <a:latin typeface="Lato"/>
                    <a:ea typeface="Lato"/>
                    <a:cs typeface="Lato"/>
                    <a:sym typeface="Lato"/>
                  </a:rPr>
                  <a:t>this goal.</a:t>
                </a:r>
                <a:endParaRPr sz="1200">
                  <a:solidFill>
                    <a:srgbClr val="161217"/>
                  </a:solidFill>
                  <a:latin typeface="Lato"/>
                  <a:ea typeface="Lato"/>
                  <a:cs typeface="Lato"/>
                  <a:sym typeface="Lato"/>
                </a:endParaRPr>
              </a:p>
            </p:txBody>
          </p:sp>
          <p:sp>
            <p:nvSpPr>
              <p:cNvPr id="171" name="Google Shape;171;p17"/>
              <p:cNvSpPr txBox="1"/>
              <p:nvPr/>
            </p:nvSpPr>
            <p:spPr>
              <a:xfrm>
                <a:off x="3695683" y="2991800"/>
                <a:ext cx="2039400" cy="354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ru" sz="2300">
                    <a:solidFill>
                      <a:srgbClr val="342550"/>
                    </a:solidFill>
                    <a:latin typeface="Lato"/>
                    <a:ea typeface="Lato"/>
                    <a:cs typeface="Lato"/>
                    <a:sym typeface="Lato"/>
                  </a:rPr>
                  <a:t>Your goals</a:t>
                </a:r>
                <a:endParaRPr b="1" sz="2300">
                  <a:solidFill>
                    <a:srgbClr val="342550"/>
                  </a:solidFill>
                  <a:latin typeface="Lato"/>
                  <a:ea typeface="Lato"/>
                  <a:cs typeface="Lato"/>
                  <a:sym typeface="Lato"/>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8"/>
          <p:cNvPicPr preferRelativeResize="0"/>
          <p:nvPr/>
        </p:nvPicPr>
        <p:blipFill rotWithShape="1">
          <a:blip r:embed="rId3">
            <a:alphaModFix/>
          </a:blip>
          <a:srcRect b="951" l="952" r="864" t="951"/>
          <a:stretch/>
        </p:blipFill>
        <p:spPr>
          <a:xfrm>
            <a:off x="2225" y="0"/>
            <a:ext cx="9144003" cy="5143501"/>
          </a:xfrm>
          <a:prstGeom prst="rect">
            <a:avLst/>
          </a:prstGeom>
          <a:noFill/>
          <a:ln>
            <a:noFill/>
          </a:ln>
        </p:spPr>
      </p:pic>
      <p:sp>
        <p:nvSpPr>
          <p:cNvPr id="177" name="Google Shape;177;p18"/>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cxnSp>
        <p:nvCxnSpPr>
          <p:cNvPr id="178" name="Google Shape;178;p18"/>
          <p:cNvCxnSpPr/>
          <p:nvPr/>
        </p:nvCxnSpPr>
        <p:spPr>
          <a:xfrm>
            <a:off x="537350" y="527400"/>
            <a:ext cx="3673200" cy="0"/>
          </a:xfrm>
          <a:prstGeom prst="straightConnector1">
            <a:avLst/>
          </a:prstGeom>
          <a:noFill/>
          <a:ln cap="flat" cmpd="sng" w="19050">
            <a:solidFill>
              <a:srgbClr val="E4A451"/>
            </a:solidFill>
            <a:prstDash val="solid"/>
            <a:round/>
            <a:headEnd len="med" w="med" type="none"/>
            <a:tailEnd len="med" w="med" type="none"/>
          </a:ln>
        </p:spPr>
      </p:cxnSp>
      <p:grpSp>
        <p:nvGrpSpPr>
          <p:cNvPr id="179" name="Google Shape;179;p18"/>
          <p:cNvGrpSpPr/>
          <p:nvPr/>
        </p:nvGrpSpPr>
        <p:grpSpPr>
          <a:xfrm>
            <a:off x="526600" y="4591575"/>
            <a:ext cx="1322800" cy="552450"/>
            <a:chOff x="526600" y="4591575"/>
            <a:chExt cx="1322800" cy="552450"/>
          </a:xfrm>
        </p:grpSpPr>
        <p:cxnSp>
          <p:nvCxnSpPr>
            <p:cNvPr id="180" name="Google Shape;180;p18"/>
            <p:cNvCxnSpPr/>
            <p:nvPr/>
          </p:nvCxnSpPr>
          <p:spPr>
            <a:xfrm>
              <a:off x="526600" y="4617825"/>
              <a:ext cx="0" cy="526200"/>
            </a:xfrm>
            <a:prstGeom prst="straightConnector1">
              <a:avLst/>
            </a:prstGeom>
            <a:noFill/>
            <a:ln cap="flat" cmpd="sng" w="28575">
              <a:solidFill>
                <a:srgbClr val="E4A451"/>
              </a:solidFill>
              <a:prstDash val="solid"/>
              <a:round/>
              <a:headEnd len="med" w="med" type="none"/>
              <a:tailEnd len="med" w="med" type="none"/>
            </a:ln>
          </p:spPr>
        </p:cxnSp>
        <p:sp>
          <p:nvSpPr>
            <p:cNvPr id="181" name="Google Shape;181;p18"/>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6/20</a:t>
              </a:r>
              <a:endParaRPr sz="1100">
                <a:solidFill>
                  <a:srgbClr val="342550"/>
                </a:solidFill>
                <a:latin typeface="Lato"/>
                <a:ea typeface="Lato"/>
                <a:cs typeface="Lato"/>
                <a:sym typeface="Lato"/>
              </a:endParaRPr>
            </a:p>
          </p:txBody>
        </p:sp>
      </p:grpSp>
      <p:cxnSp>
        <p:nvCxnSpPr>
          <p:cNvPr id="182" name="Google Shape;182;p18"/>
          <p:cNvCxnSpPr/>
          <p:nvPr/>
        </p:nvCxnSpPr>
        <p:spPr>
          <a:xfrm>
            <a:off x="4930750" y="4619750"/>
            <a:ext cx="3678000" cy="0"/>
          </a:xfrm>
          <a:prstGeom prst="straightConnector1">
            <a:avLst/>
          </a:prstGeom>
          <a:noFill/>
          <a:ln cap="flat" cmpd="sng" w="19050">
            <a:solidFill>
              <a:srgbClr val="342550"/>
            </a:solidFill>
            <a:prstDash val="solid"/>
            <a:round/>
            <a:headEnd len="med" w="med" type="none"/>
            <a:tailEnd len="med" w="med" type="none"/>
          </a:ln>
        </p:spPr>
      </p:cxnSp>
      <p:grpSp>
        <p:nvGrpSpPr>
          <p:cNvPr id="183" name="Google Shape;183;p18"/>
          <p:cNvGrpSpPr/>
          <p:nvPr/>
        </p:nvGrpSpPr>
        <p:grpSpPr>
          <a:xfrm>
            <a:off x="868250" y="1611127"/>
            <a:ext cx="7416600" cy="1920250"/>
            <a:chOff x="868250" y="1611127"/>
            <a:chExt cx="7416600" cy="1920250"/>
          </a:xfrm>
        </p:grpSpPr>
        <p:sp>
          <p:nvSpPr>
            <p:cNvPr id="184" name="Google Shape;184;p18"/>
            <p:cNvSpPr txBox="1"/>
            <p:nvPr/>
          </p:nvSpPr>
          <p:spPr>
            <a:xfrm>
              <a:off x="868250" y="1611127"/>
              <a:ext cx="7416600" cy="1359900"/>
            </a:xfrm>
            <a:prstGeom prst="rect">
              <a:avLst/>
            </a:prstGeom>
            <a:noFill/>
            <a:ln>
              <a:noFill/>
            </a:ln>
          </p:spPr>
          <p:txBody>
            <a:bodyPr anchorCtr="0" anchor="t" bIns="0" lIns="0" spcFirstLastPara="1" rIns="0" wrap="square" tIns="0">
              <a:spAutoFit/>
            </a:bodyPr>
            <a:lstStyle/>
            <a:p>
              <a:pPr indent="0" lvl="0" marL="0" rtl="0" algn="ctr">
                <a:lnSpc>
                  <a:spcPct val="95000"/>
                </a:lnSpc>
                <a:spcBef>
                  <a:spcPts val="0"/>
                </a:spcBef>
                <a:spcAft>
                  <a:spcPts val="0"/>
                </a:spcAft>
                <a:buClr>
                  <a:schemeClr val="dk1"/>
                </a:buClr>
                <a:buSzPts val="1100"/>
                <a:buFont typeface="Arial"/>
                <a:buNone/>
              </a:pPr>
              <a:r>
                <a:rPr b="1" lang="ru" sz="3100">
                  <a:solidFill>
                    <a:srgbClr val="342550"/>
                  </a:solidFill>
                  <a:latin typeface="Lato"/>
                  <a:ea typeface="Lato"/>
                  <a:cs typeface="Lato"/>
                  <a:sym typeface="Lato"/>
                </a:rPr>
                <a:t>Add the words of someone famous, authoritative who is somehow </a:t>
              </a:r>
              <a:endParaRPr b="1" sz="3100">
                <a:solidFill>
                  <a:srgbClr val="342550"/>
                </a:solidFill>
                <a:latin typeface="Lato"/>
                <a:ea typeface="Lato"/>
                <a:cs typeface="Lato"/>
                <a:sym typeface="Lato"/>
              </a:endParaRPr>
            </a:p>
            <a:p>
              <a:pPr indent="0" lvl="0" marL="0" rtl="0" algn="ctr">
                <a:lnSpc>
                  <a:spcPct val="95000"/>
                </a:lnSpc>
                <a:spcBef>
                  <a:spcPts val="0"/>
                </a:spcBef>
                <a:spcAft>
                  <a:spcPts val="0"/>
                </a:spcAft>
                <a:buNone/>
              </a:pPr>
              <a:r>
                <a:rPr b="1" lang="ru" sz="3100">
                  <a:solidFill>
                    <a:srgbClr val="342550"/>
                  </a:solidFill>
                  <a:latin typeface="Lato"/>
                  <a:ea typeface="Lato"/>
                  <a:cs typeface="Lato"/>
                  <a:sym typeface="Lato"/>
                </a:rPr>
                <a:t>related to your product or activity.</a:t>
              </a:r>
              <a:endParaRPr b="1" sz="3100">
                <a:solidFill>
                  <a:srgbClr val="342550"/>
                </a:solidFill>
                <a:latin typeface="Lato"/>
                <a:ea typeface="Lato"/>
                <a:cs typeface="Lato"/>
                <a:sym typeface="Lato"/>
              </a:endParaRPr>
            </a:p>
          </p:txBody>
        </p:sp>
        <p:sp>
          <p:nvSpPr>
            <p:cNvPr id="185" name="Google Shape;185;p18"/>
            <p:cNvSpPr txBox="1"/>
            <p:nvPr/>
          </p:nvSpPr>
          <p:spPr>
            <a:xfrm>
              <a:off x="2543150" y="3151277"/>
              <a:ext cx="4066800" cy="380100"/>
            </a:xfrm>
            <a:prstGeom prst="rect">
              <a:avLst/>
            </a:prstGeom>
            <a:noFill/>
            <a:ln>
              <a:noFill/>
            </a:ln>
          </p:spPr>
          <p:txBody>
            <a:bodyPr anchorCtr="0" anchor="t" bIns="0" lIns="0" spcFirstLastPara="1" rIns="0" wrap="square" tIns="0">
              <a:spAutoFit/>
            </a:bodyPr>
            <a:lstStyle/>
            <a:p>
              <a:pPr indent="0" lvl="0" marL="0" rtl="0" algn="ctr">
                <a:lnSpc>
                  <a:spcPct val="95000"/>
                </a:lnSpc>
                <a:spcBef>
                  <a:spcPts val="0"/>
                </a:spcBef>
                <a:spcAft>
                  <a:spcPts val="0"/>
                </a:spcAft>
                <a:buNone/>
              </a:pPr>
              <a:r>
                <a:rPr b="1" lang="ru" sz="2600">
                  <a:solidFill>
                    <a:srgbClr val="E4A451"/>
                  </a:solidFill>
                  <a:latin typeface="Lato"/>
                  <a:ea typeface="Lato"/>
                  <a:cs typeface="Lato"/>
                  <a:sym typeface="Lato"/>
                </a:rPr>
                <a:t> - Someone famous -</a:t>
              </a:r>
              <a:endParaRPr b="1" sz="2600">
                <a:solidFill>
                  <a:srgbClr val="E4A451"/>
                </a:solidFill>
                <a:latin typeface="Lato"/>
                <a:ea typeface="Lato"/>
                <a:cs typeface="Lato"/>
                <a:sym typeface="La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9"/>
          <p:cNvPicPr preferRelativeResize="0"/>
          <p:nvPr/>
        </p:nvPicPr>
        <p:blipFill rotWithShape="1">
          <a:blip r:embed="rId3">
            <a:alphaModFix/>
          </a:blip>
          <a:srcRect b="238" l="228" r="238" t="228"/>
          <a:stretch/>
        </p:blipFill>
        <p:spPr>
          <a:xfrm>
            <a:off x="0" y="0"/>
            <a:ext cx="4571999" cy="5143498"/>
          </a:xfrm>
          <a:prstGeom prst="rect">
            <a:avLst/>
          </a:prstGeom>
          <a:noFill/>
          <a:ln>
            <a:noFill/>
          </a:ln>
        </p:spPr>
      </p:pic>
      <p:sp>
        <p:nvSpPr>
          <p:cNvPr id="191" name="Google Shape;191;p19"/>
          <p:cNvSpPr/>
          <p:nvPr/>
        </p:nvSpPr>
        <p:spPr>
          <a:xfrm>
            <a:off x="526600" y="1714325"/>
            <a:ext cx="4047000" cy="24876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92" name="Google Shape;192;p19"/>
          <p:cNvGrpSpPr/>
          <p:nvPr/>
        </p:nvGrpSpPr>
        <p:grpSpPr>
          <a:xfrm>
            <a:off x="526600" y="4591575"/>
            <a:ext cx="1322800" cy="552450"/>
            <a:chOff x="526600" y="4591575"/>
            <a:chExt cx="1322800" cy="552450"/>
          </a:xfrm>
        </p:grpSpPr>
        <p:cxnSp>
          <p:nvCxnSpPr>
            <p:cNvPr id="193" name="Google Shape;193;p19"/>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194" name="Google Shape;194;p19"/>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7/20</a:t>
              </a:r>
              <a:endParaRPr sz="1100">
                <a:solidFill>
                  <a:srgbClr val="342550"/>
                </a:solidFill>
                <a:latin typeface="Lato"/>
                <a:ea typeface="Lato"/>
                <a:cs typeface="Lato"/>
                <a:sym typeface="Lato"/>
              </a:endParaRPr>
            </a:p>
          </p:txBody>
        </p:sp>
      </p:grpSp>
      <p:sp>
        <p:nvSpPr>
          <p:cNvPr id="195" name="Google Shape;195;p19"/>
          <p:cNvSpPr/>
          <p:nvPr/>
        </p:nvSpPr>
        <p:spPr>
          <a:xfrm>
            <a:off x="8614750" y="4591569"/>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sp>
        <p:nvSpPr>
          <p:cNvPr id="196" name="Google Shape;196;p19"/>
          <p:cNvSpPr txBox="1"/>
          <p:nvPr/>
        </p:nvSpPr>
        <p:spPr>
          <a:xfrm>
            <a:off x="540000" y="427625"/>
            <a:ext cx="75321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Use Columns to Separate Content</a:t>
            </a:r>
            <a:endParaRPr sz="3500">
              <a:solidFill>
                <a:srgbClr val="342550"/>
              </a:solidFill>
              <a:latin typeface="Lato Black"/>
              <a:ea typeface="Lato Black"/>
              <a:cs typeface="Lato Black"/>
              <a:sym typeface="Lato Black"/>
            </a:endParaRPr>
          </a:p>
        </p:txBody>
      </p:sp>
      <p:grpSp>
        <p:nvGrpSpPr>
          <p:cNvPr id="197" name="Google Shape;197;p19"/>
          <p:cNvGrpSpPr/>
          <p:nvPr/>
        </p:nvGrpSpPr>
        <p:grpSpPr>
          <a:xfrm>
            <a:off x="4969616" y="1978100"/>
            <a:ext cx="3645009" cy="1930775"/>
            <a:chOff x="4969616" y="1978100"/>
            <a:chExt cx="3645009" cy="1930775"/>
          </a:xfrm>
        </p:grpSpPr>
        <p:sp>
          <p:nvSpPr>
            <p:cNvPr id="198" name="Google Shape;198;p19"/>
            <p:cNvSpPr txBox="1"/>
            <p:nvPr/>
          </p:nvSpPr>
          <p:spPr>
            <a:xfrm>
              <a:off x="4969624" y="1978100"/>
              <a:ext cx="3645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400">
                  <a:solidFill>
                    <a:srgbClr val="342550"/>
                  </a:solidFill>
                  <a:latin typeface="Lato Black"/>
                  <a:ea typeface="Lato Black"/>
                  <a:cs typeface="Lato Black"/>
                  <a:sym typeface="Lato Black"/>
                </a:rPr>
                <a:t>Title Name 2</a:t>
              </a:r>
              <a:endParaRPr sz="2400">
                <a:solidFill>
                  <a:srgbClr val="342550"/>
                </a:solidFill>
                <a:latin typeface="Lato Black"/>
                <a:ea typeface="Lato Black"/>
                <a:cs typeface="Lato Black"/>
                <a:sym typeface="Lato Black"/>
              </a:endParaRPr>
            </a:p>
          </p:txBody>
        </p:sp>
        <p:sp>
          <p:nvSpPr>
            <p:cNvPr id="199" name="Google Shape;199;p19"/>
            <p:cNvSpPr txBox="1"/>
            <p:nvPr/>
          </p:nvSpPr>
          <p:spPr>
            <a:xfrm>
              <a:off x="4969616" y="2469775"/>
              <a:ext cx="3373500" cy="14391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This layout also improves visual balance, enabling presenters to compare ideas side-by-side or highlight key points. Using columns helps maintain a clean and structured look, guiding the audience’s attention and ensuring each piece of information has its own space, which is especially valuable in data-heavy or feature-rich slides.</a:t>
              </a:r>
              <a:endParaRPr sz="1100">
                <a:solidFill>
                  <a:srgbClr val="161217"/>
                </a:solidFill>
                <a:latin typeface="Lato"/>
                <a:ea typeface="Lato"/>
                <a:cs typeface="Lato"/>
                <a:sym typeface="Lato"/>
              </a:endParaRPr>
            </a:p>
          </p:txBody>
        </p:sp>
      </p:grpSp>
      <p:grpSp>
        <p:nvGrpSpPr>
          <p:cNvPr id="200" name="Google Shape;200;p19"/>
          <p:cNvGrpSpPr/>
          <p:nvPr/>
        </p:nvGrpSpPr>
        <p:grpSpPr>
          <a:xfrm>
            <a:off x="876216" y="1978100"/>
            <a:ext cx="3407109" cy="1719275"/>
            <a:chOff x="876216" y="1978100"/>
            <a:chExt cx="3407109" cy="1719275"/>
          </a:xfrm>
        </p:grpSpPr>
        <p:sp>
          <p:nvSpPr>
            <p:cNvPr id="201" name="Google Shape;201;p19"/>
            <p:cNvSpPr txBox="1"/>
            <p:nvPr/>
          </p:nvSpPr>
          <p:spPr>
            <a:xfrm>
              <a:off x="876225" y="1978100"/>
              <a:ext cx="3407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400">
                  <a:solidFill>
                    <a:srgbClr val="342550"/>
                  </a:solidFill>
                  <a:latin typeface="Lato"/>
                  <a:ea typeface="Lato"/>
                  <a:cs typeface="Lato"/>
                  <a:sym typeface="Lato"/>
                </a:rPr>
                <a:t>Title Name 1</a:t>
              </a:r>
              <a:endParaRPr b="1" sz="2400">
                <a:solidFill>
                  <a:srgbClr val="342550"/>
                </a:solidFill>
                <a:latin typeface="Lato"/>
                <a:ea typeface="Lato"/>
                <a:cs typeface="Lato"/>
                <a:sym typeface="Lato"/>
              </a:endParaRPr>
            </a:p>
          </p:txBody>
        </p:sp>
        <p:sp>
          <p:nvSpPr>
            <p:cNvPr id="202" name="Google Shape;202;p19"/>
            <p:cNvSpPr txBox="1"/>
            <p:nvPr/>
          </p:nvSpPr>
          <p:spPr>
            <a:xfrm>
              <a:off x="876216" y="2469775"/>
              <a:ext cx="3373500" cy="12276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Dividing information into columns in a presentation is an effective way to enhance readability and help the audience process information quickly. By organizing content into columns, complex details are broken down into manageable parts, making it easier for viewers to follow along without feeling overwhelmed.</a:t>
              </a:r>
              <a:endParaRPr sz="1100">
                <a:solidFill>
                  <a:srgbClr val="161217"/>
                </a:solidFill>
                <a:latin typeface="Lato"/>
                <a:ea typeface="Lato"/>
                <a:cs typeface="Lato"/>
                <a:sym typeface="La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0"/>
          <p:cNvSpPr/>
          <p:nvPr/>
        </p:nvSpPr>
        <p:spPr>
          <a:xfrm>
            <a:off x="6735375" y="0"/>
            <a:ext cx="2408700" cy="5145600"/>
          </a:xfrm>
          <a:prstGeom prst="rect">
            <a:avLst/>
          </a:prstGeom>
          <a:solidFill>
            <a:srgbClr val="D2D0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08" name="Google Shape;208;p20"/>
          <p:cNvGrpSpPr/>
          <p:nvPr/>
        </p:nvGrpSpPr>
        <p:grpSpPr>
          <a:xfrm>
            <a:off x="526600" y="4591575"/>
            <a:ext cx="1322800" cy="552450"/>
            <a:chOff x="526600" y="4591575"/>
            <a:chExt cx="1322800" cy="552450"/>
          </a:xfrm>
        </p:grpSpPr>
        <p:cxnSp>
          <p:nvCxnSpPr>
            <p:cNvPr id="209" name="Google Shape;209;p20"/>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210" name="Google Shape;210;p20"/>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8/20</a:t>
              </a:r>
              <a:endParaRPr sz="1100">
                <a:solidFill>
                  <a:srgbClr val="342550"/>
                </a:solidFill>
                <a:latin typeface="Lato"/>
                <a:ea typeface="Lato"/>
                <a:cs typeface="Lato"/>
                <a:sym typeface="Lato"/>
              </a:endParaRPr>
            </a:p>
          </p:txBody>
        </p:sp>
      </p:grpSp>
      <p:sp>
        <p:nvSpPr>
          <p:cNvPr id="211" name="Google Shape;211;p20"/>
          <p:cNvSpPr txBox="1"/>
          <p:nvPr/>
        </p:nvSpPr>
        <p:spPr>
          <a:xfrm>
            <a:off x="540000" y="427625"/>
            <a:ext cx="48381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Did You Know That?</a:t>
            </a:r>
            <a:endParaRPr sz="3500">
              <a:solidFill>
                <a:srgbClr val="342550"/>
              </a:solidFill>
              <a:latin typeface="Lato Black"/>
              <a:ea typeface="Lato Black"/>
              <a:cs typeface="Lato Black"/>
              <a:sym typeface="Lato Black"/>
            </a:endParaRPr>
          </a:p>
        </p:txBody>
      </p:sp>
      <p:pic>
        <p:nvPicPr>
          <p:cNvPr id="212" name="Google Shape;212;p20"/>
          <p:cNvPicPr preferRelativeResize="0"/>
          <p:nvPr/>
        </p:nvPicPr>
        <p:blipFill>
          <a:blip r:embed="rId3">
            <a:alphaModFix/>
          </a:blip>
          <a:stretch>
            <a:fillRect/>
          </a:stretch>
        </p:blipFill>
        <p:spPr>
          <a:xfrm>
            <a:off x="5782196" y="526175"/>
            <a:ext cx="2821801" cy="3679551"/>
          </a:xfrm>
          <a:prstGeom prst="rect">
            <a:avLst/>
          </a:prstGeom>
          <a:noFill/>
          <a:ln>
            <a:noFill/>
          </a:ln>
        </p:spPr>
      </p:pic>
      <p:sp>
        <p:nvSpPr>
          <p:cNvPr id="213" name="Google Shape;213;p20"/>
          <p:cNvSpPr/>
          <p:nvPr/>
        </p:nvSpPr>
        <p:spPr>
          <a:xfrm>
            <a:off x="8614750" y="4591569"/>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grpSp>
        <p:nvGrpSpPr>
          <p:cNvPr id="214" name="Google Shape;214;p20"/>
          <p:cNvGrpSpPr/>
          <p:nvPr/>
        </p:nvGrpSpPr>
        <p:grpSpPr>
          <a:xfrm>
            <a:off x="540000" y="1351512"/>
            <a:ext cx="4333225" cy="592500"/>
            <a:chOff x="540000" y="1351512"/>
            <a:chExt cx="4333225" cy="592500"/>
          </a:xfrm>
        </p:grpSpPr>
        <p:sp>
          <p:nvSpPr>
            <p:cNvPr id="215" name="Google Shape;215;p20"/>
            <p:cNvSpPr txBox="1"/>
            <p:nvPr/>
          </p:nvSpPr>
          <p:spPr>
            <a:xfrm>
              <a:off x="666625" y="1351512"/>
              <a:ext cx="4206600" cy="592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lang="ru" sz="1100">
                  <a:solidFill>
                    <a:srgbClr val="161217"/>
                  </a:solidFill>
                  <a:latin typeface="Lato"/>
                  <a:ea typeface="Lato"/>
                  <a:cs typeface="Lato"/>
                  <a:sym typeface="Lato"/>
                </a:rPr>
                <a:t>Using lists in a presentation is an excellent way to simplify and clarify </a:t>
              </a:r>
              <a:endParaRPr sz="11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information, making it easy for the audience to understand key points at a glance.</a:t>
              </a:r>
              <a:endParaRPr sz="1100">
                <a:solidFill>
                  <a:srgbClr val="161217"/>
                </a:solidFill>
                <a:latin typeface="Lato"/>
                <a:ea typeface="Lato"/>
                <a:cs typeface="Lato"/>
                <a:sym typeface="Lato"/>
              </a:endParaRPr>
            </a:p>
          </p:txBody>
        </p:sp>
        <p:sp>
          <p:nvSpPr>
            <p:cNvPr id="216" name="Google Shape;216;p20"/>
            <p:cNvSpPr/>
            <p:nvPr/>
          </p:nvSpPr>
          <p:spPr>
            <a:xfrm>
              <a:off x="540000" y="1412625"/>
              <a:ext cx="50100" cy="501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17" name="Google Shape;217;p20"/>
          <p:cNvGrpSpPr/>
          <p:nvPr/>
        </p:nvGrpSpPr>
        <p:grpSpPr>
          <a:xfrm>
            <a:off x="540000" y="2188394"/>
            <a:ext cx="4333225" cy="381000"/>
            <a:chOff x="540000" y="1351512"/>
            <a:chExt cx="4333225" cy="381000"/>
          </a:xfrm>
        </p:grpSpPr>
        <p:sp>
          <p:nvSpPr>
            <p:cNvPr id="218" name="Google Shape;218;p20"/>
            <p:cNvSpPr txBox="1"/>
            <p:nvPr/>
          </p:nvSpPr>
          <p:spPr>
            <a:xfrm>
              <a:off x="666625" y="1351512"/>
              <a:ext cx="4206600" cy="381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Lists break down content into short, focused items, helping to avoid </a:t>
              </a:r>
              <a:endParaRPr sz="11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overwhelming viewers with large blocks of text.</a:t>
              </a:r>
              <a:endParaRPr sz="1100">
                <a:solidFill>
                  <a:srgbClr val="161217"/>
                </a:solidFill>
                <a:latin typeface="Lato"/>
                <a:ea typeface="Lato"/>
                <a:cs typeface="Lato"/>
                <a:sym typeface="Lato"/>
              </a:endParaRPr>
            </a:p>
          </p:txBody>
        </p:sp>
        <p:sp>
          <p:nvSpPr>
            <p:cNvPr id="219" name="Google Shape;219;p20"/>
            <p:cNvSpPr/>
            <p:nvPr/>
          </p:nvSpPr>
          <p:spPr>
            <a:xfrm>
              <a:off x="540000" y="1412625"/>
              <a:ext cx="50100" cy="501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20" name="Google Shape;220;p20"/>
          <p:cNvGrpSpPr/>
          <p:nvPr/>
        </p:nvGrpSpPr>
        <p:grpSpPr>
          <a:xfrm>
            <a:off x="540000" y="2893138"/>
            <a:ext cx="4333225" cy="592500"/>
            <a:chOff x="540000" y="1351512"/>
            <a:chExt cx="4333225" cy="592500"/>
          </a:xfrm>
        </p:grpSpPr>
        <p:sp>
          <p:nvSpPr>
            <p:cNvPr id="221" name="Google Shape;221;p20"/>
            <p:cNvSpPr txBox="1"/>
            <p:nvPr/>
          </p:nvSpPr>
          <p:spPr>
            <a:xfrm>
              <a:off x="666625" y="1351512"/>
              <a:ext cx="4206600" cy="592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This structure enhances readability and ensures that each point stands out, allowing the audience to absorb information in a logical, step-by-step format.</a:t>
              </a:r>
              <a:endParaRPr sz="1100">
                <a:solidFill>
                  <a:srgbClr val="161217"/>
                </a:solidFill>
                <a:latin typeface="Lato"/>
                <a:ea typeface="Lato"/>
                <a:cs typeface="Lato"/>
                <a:sym typeface="Lato"/>
              </a:endParaRPr>
            </a:p>
          </p:txBody>
        </p:sp>
        <p:sp>
          <p:nvSpPr>
            <p:cNvPr id="222" name="Google Shape;222;p20"/>
            <p:cNvSpPr/>
            <p:nvPr/>
          </p:nvSpPr>
          <p:spPr>
            <a:xfrm>
              <a:off x="540000" y="1412625"/>
              <a:ext cx="50100" cy="501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23" name="Google Shape;223;p20"/>
          <p:cNvGrpSpPr/>
          <p:nvPr/>
        </p:nvGrpSpPr>
        <p:grpSpPr>
          <a:xfrm>
            <a:off x="540000" y="3653821"/>
            <a:ext cx="4333225" cy="592500"/>
            <a:chOff x="540000" y="1351512"/>
            <a:chExt cx="4333225" cy="592500"/>
          </a:xfrm>
        </p:grpSpPr>
        <p:sp>
          <p:nvSpPr>
            <p:cNvPr id="224" name="Google Shape;224;p20"/>
            <p:cNvSpPr txBox="1"/>
            <p:nvPr/>
          </p:nvSpPr>
          <p:spPr>
            <a:xfrm>
              <a:off x="666625" y="1351512"/>
              <a:ext cx="4206600" cy="592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Lists are especially effective for highlighting features, benefits, </a:t>
              </a:r>
              <a:endParaRPr sz="11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or steps, as they draw attention to critical details and keep the </a:t>
              </a:r>
              <a:endParaRPr sz="1100">
                <a:solidFill>
                  <a:srgbClr val="161217"/>
                </a:solidFill>
                <a:latin typeface="Lato"/>
                <a:ea typeface="Lato"/>
                <a:cs typeface="Lato"/>
                <a:sym typeface="Lato"/>
              </a:endParaRPr>
            </a:p>
            <a:p>
              <a:pPr indent="0" lvl="0" marL="0" rtl="0" algn="l">
                <a:lnSpc>
                  <a:spcPct val="125000"/>
                </a:lnSpc>
                <a:spcBef>
                  <a:spcPts val="0"/>
                </a:spcBef>
                <a:spcAft>
                  <a:spcPts val="0"/>
                </a:spcAft>
                <a:buNone/>
              </a:pPr>
              <a:r>
                <a:rPr lang="ru" sz="1100">
                  <a:solidFill>
                    <a:srgbClr val="161217"/>
                  </a:solidFill>
                  <a:latin typeface="Lato"/>
                  <a:ea typeface="Lato"/>
                  <a:cs typeface="Lato"/>
                  <a:sym typeface="Lato"/>
                </a:rPr>
                <a:t>presentation clear and organized.</a:t>
              </a:r>
              <a:endParaRPr sz="1100">
                <a:solidFill>
                  <a:srgbClr val="161217"/>
                </a:solidFill>
                <a:latin typeface="Lato"/>
                <a:ea typeface="Lato"/>
                <a:cs typeface="Lato"/>
                <a:sym typeface="Lato"/>
              </a:endParaRPr>
            </a:p>
          </p:txBody>
        </p:sp>
        <p:sp>
          <p:nvSpPr>
            <p:cNvPr id="225" name="Google Shape;225;p20"/>
            <p:cNvSpPr/>
            <p:nvPr/>
          </p:nvSpPr>
          <p:spPr>
            <a:xfrm>
              <a:off x="540000" y="1412625"/>
              <a:ext cx="50100" cy="50100"/>
            </a:xfrm>
            <a:prstGeom prst="ellipse">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1"/>
          <p:cNvPicPr preferRelativeResize="0"/>
          <p:nvPr/>
        </p:nvPicPr>
        <p:blipFill rotWithShape="1">
          <a:blip r:embed="rId3">
            <a:alphaModFix/>
          </a:blip>
          <a:srcRect b="436" l="1437" r="1437" t="455"/>
          <a:stretch/>
        </p:blipFill>
        <p:spPr>
          <a:xfrm>
            <a:off x="0" y="0"/>
            <a:ext cx="9144003" cy="5143501"/>
          </a:xfrm>
          <a:prstGeom prst="rect">
            <a:avLst/>
          </a:prstGeom>
          <a:noFill/>
          <a:ln>
            <a:noFill/>
          </a:ln>
        </p:spPr>
      </p:pic>
      <p:sp>
        <p:nvSpPr>
          <p:cNvPr id="231" name="Google Shape;231;p21"/>
          <p:cNvSpPr txBox="1"/>
          <p:nvPr/>
        </p:nvSpPr>
        <p:spPr>
          <a:xfrm>
            <a:off x="540000" y="427625"/>
            <a:ext cx="48381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3500">
                <a:solidFill>
                  <a:srgbClr val="342550"/>
                </a:solidFill>
                <a:latin typeface="Lato Black"/>
                <a:ea typeface="Lato Black"/>
                <a:cs typeface="Lato Black"/>
                <a:sym typeface="Lato Black"/>
              </a:rPr>
              <a:t>Use Infographics</a:t>
            </a:r>
            <a:endParaRPr sz="3500">
              <a:solidFill>
                <a:srgbClr val="342550"/>
              </a:solidFill>
              <a:latin typeface="Lato Black"/>
              <a:ea typeface="Lato Black"/>
              <a:cs typeface="Lato Black"/>
              <a:sym typeface="Lato Black"/>
            </a:endParaRPr>
          </a:p>
        </p:txBody>
      </p:sp>
      <p:sp>
        <p:nvSpPr>
          <p:cNvPr id="232" name="Google Shape;232;p21"/>
          <p:cNvSpPr/>
          <p:nvPr/>
        </p:nvSpPr>
        <p:spPr>
          <a:xfrm>
            <a:off x="8614750" y="523244"/>
            <a:ext cx="531425" cy="263675"/>
          </a:xfrm>
          <a:custGeom>
            <a:rect b="b" l="l" r="r" t="t"/>
            <a:pathLst>
              <a:path extrusionOk="0" h="10547" w="21257">
                <a:moveTo>
                  <a:pt x="21175" y="0"/>
                </a:moveTo>
                <a:lnTo>
                  <a:pt x="0" y="0"/>
                </a:lnTo>
                <a:lnTo>
                  <a:pt x="0" y="10547"/>
                </a:lnTo>
                <a:lnTo>
                  <a:pt x="21257" y="10547"/>
                </a:lnTo>
              </a:path>
            </a:pathLst>
          </a:custGeom>
          <a:noFill/>
          <a:ln cap="flat" cmpd="sng" w="19050">
            <a:solidFill>
              <a:srgbClr val="E4A451"/>
            </a:solidFill>
            <a:prstDash val="solid"/>
            <a:round/>
            <a:headEnd len="med" w="med" type="none"/>
            <a:tailEnd len="med" w="med" type="none"/>
          </a:ln>
        </p:spPr>
      </p:sp>
      <p:grpSp>
        <p:nvGrpSpPr>
          <p:cNvPr id="233" name="Google Shape;233;p21"/>
          <p:cNvGrpSpPr/>
          <p:nvPr/>
        </p:nvGrpSpPr>
        <p:grpSpPr>
          <a:xfrm>
            <a:off x="526600" y="4591575"/>
            <a:ext cx="1322800" cy="552450"/>
            <a:chOff x="526600" y="4591575"/>
            <a:chExt cx="1322800" cy="552450"/>
          </a:xfrm>
        </p:grpSpPr>
        <p:cxnSp>
          <p:nvCxnSpPr>
            <p:cNvPr id="234" name="Google Shape;234;p21"/>
            <p:cNvCxnSpPr/>
            <p:nvPr/>
          </p:nvCxnSpPr>
          <p:spPr>
            <a:xfrm>
              <a:off x="526600" y="4617825"/>
              <a:ext cx="0" cy="526200"/>
            </a:xfrm>
            <a:prstGeom prst="straightConnector1">
              <a:avLst/>
            </a:prstGeom>
            <a:noFill/>
            <a:ln cap="flat" cmpd="sng" w="28575">
              <a:solidFill>
                <a:srgbClr val="342550"/>
              </a:solidFill>
              <a:prstDash val="solid"/>
              <a:round/>
              <a:headEnd len="med" w="med" type="none"/>
              <a:tailEnd len="med" w="med" type="none"/>
            </a:ln>
          </p:spPr>
        </p:cxnSp>
        <p:sp>
          <p:nvSpPr>
            <p:cNvPr id="235" name="Google Shape;235;p21"/>
            <p:cNvSpPr txBox="1"/>
            <p:nvPr/>
          </p:nvSpPr>
          <p:spPr>
            <a:xfrm>
              <a:off x="853100" y="4591575"/>
              <a:ext cx="996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100">
                  <a:solidFill>
                    <a:srgbClr val="342550"/>
                  </a:solidFill>
                  <a:latin typeface="Lato"/>
                  <a:ea typeface="Lato"/>
                  <a:cs typeface="Lato"/>
                  <a:sym typeface="Lato"/>
                </a:rPr>
                <a:t>Slide 9/20</a:t>
              </a:r>
              <a:endParaRPr sz="1100">
                <a:solidFill>
                  <a:srgbClr val="342550"/>
                </a:solidFill>
                <a:latin typeface="Lato"/>
                <a:ea typeface="Lato"/>
                <a:cs typeface="Lato"/>
                <a:sym typeface="Lato"/>
              </a:endParaRPr>
            </a:p>
          </p:txBody>
        </p:sp>
      </p:grpSp>
      <p:grpSp>
        <p:nvGrpSpPr>
          <p:cNvPr id="236" name="Google Shape;236;p21"/>
          <p:cNvGrpSpPr/>
          <p:nvPr/>
        </p:nvGrpSpPr>
        <p:grpSpPr>
          <a:xfrm>
            <a:off x="1090148" y="1557025"/>
            <a:ext cx="1797000" cy="745700"/>
            <a:chOff x="1090148" y="1546650"/>
            <a:chExt cx="1797000" cy="745700"/>
          </a:xfrm>
        </p:grpSpPr>
        <p:sp>
          <p:nvSpPr>
            <p:cNvPr id="237" name="Google Shape;237;p21"/>
            <p:cNvSpPr txBox="1"/>
            <p:nvPr/>
          </p:nvSpPr>
          <p:spPr>
            <a:xfrm>
              <a:off x="1090148" y="1546650"/>
              <a:ext cx="1797000" cy="307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2000">
                  <a:solidFill>
                    <a:srgbClr val="161217"/>
                  </a:solidFill>
                  <a:latin typeface="Lato Black"/>
                  <a:ea typeface="Lato Black"/>
                  <a:cs typeface="Lato Black"/>
                  <a:sym typeface="Lato Black"/>
                </a:rPr>
                <a:t>Data 1</a:t>
              </a:r>
              <a:endParaRPr sz="2000">
                <a:solidFill>
                  <a:srgbClr val="161217"/>
                </a:solidFill>
                <a:latin typeface="Lato Black"/>
                <a:ea typeface="Lato Black"/>
                <a:cs typeface="Lato Black"/>
                <a:sym typeface="Lato Black"/>
              </a:endParaRPr>
            </a:p>
          </p:txBody>
        </p:sp>
        <p:sp>
          <p:nvSpPr>
            <p:cNvPr id="238" name="Google Shape;238;p21"/>
            <p:cNvSpPr txBox="1"/>
            <p:nvPr/>
          </p:nvSpPr>
          <p:spPr>
            <a:xfrm>
              <a:off x="1315748" y="1930550"/>
              <a:ext cx="1571400" cy="361800"/>
            </a:xfrm>
            <a:prstGeom prst="rect">
              <a:avLst/>
            </a:prstGeom>
            <a:noFill/>
            <a:ln>
              <a:noFill/>
            </a:ln>
          </p:spPr>
          <p:txBody>
            <a:bodyPr anchorCtr="0" anchor="t" bIns="0" lIns="0" spcFirstLastPara="1" rIns="0" wrap="square" tIns="0">
              <a:spAutoFit/>
            </a:bodyPr>
            <a:lstStyle/>
            <a:p>
              <a:pPr indent="0" lvl="0" marL="0" rtl="0" algn="r">
                <a:lnSpc>
                  <a:spcPct val="135000"/>
                </a:lnSpc>
                <a:spcBef>
                  <a:spcPts val="0"/>
                </a:spcBef>
                <a:spcAft>
                  <a:spcPts val="0"/>
                </a:spcAft>
                <a:buNone/>
              </a:pPr>
              <a:r>
                <a:rPr lang="ru" sz="1000">
                  <a:solidFill>
                    <a:srgbClr val="161217"/>
                  </a:solidFill>
                  <a:latin typeface="Lato"/>
                  <a:ea typeface="Lato"/>
                  <a:cs typeface="Lato"/>
                  <a:sym typeface="Lato"/>
                </a:rPr>
                <a:t>Briefly describe the data shown on the infographic.</a:t>
              </a:r>
              <a:endParaRPr sz="1000">
                <a:solidFill>
                  <a:srgbClr val="161217"/>
                </a:solidFill>
                <a:latin typeface="Lato"/>
                <a:ea typeface="Lato"/>
                <a:cs typeface="Lato"/>
                <a:sym typeface="Lato"/>
              </a:endParaRPr>
            </a:p>
          </p:txBody>
        </p:sp>
      </p:grpSp>
      <p:grpSp>
        <p:nvGrpSpPr>
          <p:cNvPr id="239" name="Google Shape;239;p21"/>
          <p:cNvGrpSpPr/>
          <p:nvPr/>
        </p:nvGrpSpPr>
        <p:grpSpPr>
          <a:xfrm>
            <a:off x="1090148" y="3498014"/>
            <a:ext cx="1797000" cy="745700"/>
            <a:chOff x="1090148" y="1546650"/>
            <a:chExt cx="1797000" cy="745700"/>
          </a:xfrm>
        </p:grpSpPr>
        <p:sp>
          <p:nvSpPr>
            <p:cNvPr id="240" name="Google Shape;240;p21"/>
            <p:cNvSpPr txBox="1"/>
            <p:nvPr/>
          </p:nvSpPr>
          <p:spPr>
            <a:xfrm>
              <a:off x="1090148" y="1546650"/>
              <a:ext cx="1797000" cy="307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2000">
                  <a:solidFill>
                    <a:srgbClr val="161217"/>
                  </a:solidFill>
                  <a:latin typeface="Lato Black"/>
                  <a:ea typeface="Lato Black"/>
                  <a:cs typeface="Lato Black"/>
                  <a:sym typeface="Lato Black"/>
                </a:rPr>
                <a:t>Data 2</a:t>
              </a:r>
              <a:endParaRPr sz="2000">
                <a:solidFill>
                  <a:srgbClr val="161217"/>
                </a:solidFill>
                <a:latin typeface="Lato Black"/>
                <a:ea typeface="Lato Black"/>
                <a:cs typeface="Lato Black"/>
                <a:sym typeface="Lato Black"/>
              </a:endParaRPr>
            </a:p>
          </p:txBody>
        </p:sp>
        <p:sp>
          <p:nvSpPr>
            <p:cNvPr id="241" name="Google Shape;241;p21"/>
            <p:cNvSpPr txBox="1"/>
            <p:nvPr/>
          </p:nvSpPr>
          <p:spPr>
            <a:xfrm>
              <a:off x="1315748" y="1930550"/>
              <a:ext cx="1571400" cy="361800"/>
            </a:xfrm>
            <a:prstGeom prst="rect">
              <a:avLst/>
            </a:prstGeom>
            <a:noFill/>
            <a:ln>
              <a:noFill/>
            </a:ln>
          </p:spPr>
          <p:txBody>
            <a:bodyPr anchorCtr="0" anchor="t" bIns="0" lIns="0" spcFirstLastPara="1" rIns="0" wrap="square" tIns="0">
              <a:spAutoFit/>
            </a:bodyPr>
            <a:lstStyle/>
            <a:p>
              <a:pPr indent="0" lvl="0" marL="0" rtl="0" algn="r">
                <a:lnSpc>
                  <a:spcPct val="135000"/>
                </a:lnSpc>
                <a:spcBef>
                  <a:spcPts val="0"/>
                </a:spcBef>
                <a:spcAft>
                  <a:spcPts val="0"/>
                </a:spcAft>
                <a:buNone/>
              </a:pPr>
              <a:r>
                <a:rPr lang="ru" sz="1000">
                  <a:solidFill>
                    <a:srgbClr val="161217"/>
                  </a:solidFill>
                  <a:latin typeface="Lato"/>
                  <a:ea typeface="Lato"/>
                  <a:cs typeface="Lato"/>
                  <a:sym typeface="Lato"/>
                </a:rPr>
                <a:t>Briefly describe the data shown on the infographic.</a:t>
              </a:r>
              <a:endParaRPr sz="1000">
                <a:solidFill>
                  <a:srgbClr val="161217"/>
                </a:solidFill>
                <a:latin typeface="Lato"/>
                <a:ea typeface="Lato"/>
                <a:cs typeface="Lato"/>
                <a:sym typeface="Lato"/>
              </a:endParaRPr>
            </a:p>
          </p:txBody>
        </p:sp>
      </p:grpSp>
      <p:grpSp>
        <p:nvGrpSpPr>
          <p:cNvPr id="242" name="Google Shape;242;p21"/>
          <p:cNvGrpSpPr/>
          <p:nvPr/>
        </p:nvGrpSpPr>
        <p:grpSpPr>
          <a:xfrm>
            <a:off x="6258073" y="1557025"/>
            <a:ext cx="1797000" cy="745700"/>
            <a:chOff x="1090148" y="1546650"/>
            <a:chExt cx="1797000" cy="745700"/>
          </a:xfrm>
        </p:grpSpPr>
        <p:sp>
          <p:nvSpPr>
            <p:cNvPr id="243" name="Google Shape;243;p21"/>
            <p:cNvSpPr txBox="1"/>
            <p:nvPr/>
          </p:nvSpPr>
          <p:spPr>
            <a:xfrm>
              <a:off x="1090148" y="1546650"/>
              <a:ext cx="1797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000">
                  <a:solidFill>
                    <a:srgbClr val="161217"/>
                  </a:solidFill>
                  <a:latin typeface="Lato Black"/>
                  <a:ea typeface="Lato Black"/>
                  <a:cs typeface="Lato Black"/>
                  <a:sym typeface="Lato Black"/>
                </a:rPr>
                <a:t>Data 3</a:t>
              </a:r>
              <a:endParaRPr sz="2000">
                <a:solidFill>
                  <a:srgbClr val="161217"/>
                </a:solidFill>
                <a:latin typeface="Lato Black"/>
                <a:ea typeface="Lato Black"/>
                <a:cs typeface="Lato Black"/>
                <a:sym typeface="Lato Black"/>
              </a:endParaRPr>
            </a:p>
          </p:txBody>
        </p:sp>
        <p:sp>
          <p:nvSpPr>
            <p:cNvPr id="244" name="Google Shape;244;p21"/>
            <p:cNvSpPr txBox="1"/>
            <p:nvPr/>
          </p:nvSpPr>
          <p:spPr>
            <a:xfrm>
              <a:off x="1090148" y="1930550"/>
              <a:ext cx="1571400" cy="3618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ru" sz="1000">
                  <a:solidFill>
                    <a:srgbClr val="161217"/>
                  </a:solidFill>
                  <a:latin typeface="Lato"/>
                  <a:ea typeface="Lato"/>
                  <a:cs typeface="Lato"/>
                  <a:sym typeface="Lato"/>
                </a:rPr>
                <a:t>Briefly describe the data shown on the infographic.</a:t>
              </a:r>
              <a:endParaRPr sz="1000">
                <a:solidFill>
                  <a:srgbClr val="161217"/>
                </a:solidFill>
                <a:latin typeface="Lato"/>
                <a:ea typeface="Lato"/>
                <a:cs typeface="Lato"/>
                <a:sym typeface="Lato"/>
              </a:endParaRPr>
            </a:p>
          </p:txBody>
        </p:sp>
      </p:grpSp>
      <p:grpSp>
        <p:nvGrpSpPr>
          <p:cNvPr id="245" name="Google Shape;245;p21"/>
          <p:cNvGrpSpPr/>
          <p:nvPr/>
        </p:nvGrpSpPr>
        <p:grpSpPr>
          <a:xfrm>
            <a:off x="6258073" y="3498025"/>
            <a:ext cx="1797000" cy="745700"/>
            <a:chOff x="1090148" y="1546650"/>
            <a:chExt cx="1797000" cy="745700"/>
          </a:xfrm>
        </p:grpSpPr>
        <p:sp>
          <p:nvSpPr>
            <p:cNvPr id="246" name="Google Shape;246;p21"/>
            <p:cNvSpPr txBox="1"/>
            <p:nvPr/>
          </p:nvSpPr>
          <p:spPr>
            <a:xfrm>
              <a:off x="1090148" y="1546650"/>
              <a:ext cx="1797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2000">
                  <a:solidFill>
                    <a:srgbClr val="161217"/>
                  </a:solidFill>
                  <a:latin typeface="Lato Black"/>
                  <a:ea typeface="Lato Black"/>
                  <a:cs typeface="Lato Black"/>
                  <a:sym typeface="Lato Black"/>
                </a:rPr>
                <a:t>Data 4</a:t>
              </a:r>
              <a:endParaRPr sz="2000">
                <a:solidFill>
                  <a:srgbClr val="161217"/>
                </a:solidFill>
                <a:latin typeface="Lato Black"/>
                <a:ea typeface="Lato Black"/>
                <a:cs typeface="Lato Black"/>
                <a:sym typeface="Lato Black"/>
              </a:endParaRPr>
            </a:p>
          </p:txBody>
        </p:sp>
        <p:sp>
          <p:nvSpPr>
            <p:cNvPr id="247" name="Google Shape;247;p21"/>
            <p:cNvSpPr txBox="1"/>
            <p:nvPr/>
          </p:nvSpPr>
          <p:spPr>
            <a:xfrm>
              <a:off x="1090148" y="1930550"/>
              <a:ext cx="1571400" cy="3618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ru" sz="1000">
                  <a:solidFill>
                    <a:srgbClr val="161217"/>
                  </a:solidFill>
                  <a:latin typeface="Lato"/>
                  <a:ea typeface="Lato"/>
                  <a:cs typeface="Lato"/>
                  <a:sym typeface="Lato"/>
                </a:rPr>
                <a:t>Briefly describe the data shown on the infographic.</a:t>
              </a:r>
              <a:endParaRPr sz="1000">
                <a:solidFill>
                  <a:srgbClr val="161217"/>
                </a:solidFill>
                <a:latin typeface="Lato"/>
                <a:ea typeface="Lato"/>
                <a:cs typeface="Lato"/>
                <a:sym typeface="Lato"/>
              </a:endParaRPr>
            </a:p>
          </p:txBody>
        </p:sp>
      </p:grpSp>
      <p:cxnSp>
        <p:nvCxnSpPr>
          <p:cNvPr id="248" name="Google Shape;248;p21"/>
          <p:cNvCxnSpPr>
            <a:stCxn id="249" idx="2"/>
            <a:endCxn id="250" idx="0"/>
          </p:cNvCxnSpPr>
          <p:nvPr/>
        </p:nvCxnSpPr>
        <p:spPr>
          <a:xfrm>
            <a:off x="3537475" y="2251325"/>
            <a:ext cx="0" cy="1298100"/>
          </a:xfrm>
          <a:prstGeom prst="straightConnector1">
            <a:avLst/>
          </a:prstGeom>
          <a:noFill/>
          <a:ln cap="flat" cmpd="sng" w="19050">
            <a:solidFill>
              <a:srgbClr val="A7A9AC"/>
            </a:solidFill>
            <a:prstDash val="solid"/>
            <a:round/>
            <a:headEnd len="med" w="med" type="none"/>
            <a:tailEnd len="med" w="med" type="none"/>
          </a:ln>
        </p:spPr>
      </p:cxnSp>
      <p:grpSp>
        <p:nvGrpSpPr>
          <p:cNvPr id="251" name="Google Shape;251;p21"/>
          <p:cNvGrpSpPr/>
          <p:nvPr/>
        </p:nvGrpSpPr>
        <p:grpSpPr>
          <a:xfrm>
            <a:off x="3216025" y="1608425"/>
            <a:ext cx="2694425" cy="2583889"/>
            <a:chOff x="3216025" y="1608425"/>
            <a:chExt cx="2694425" cy="2583889"/>
          </a:xfrm>
        </p:grpSpPr>
        <p:grpSp>
          <p:nvGrpSpPr>
            <p:cNvPr id="252" name="Google Shape;252;p21"/>
            <p:cNvGrpSpPr/>
            <p:nvPr/>
          </p:nvGrpSpPr>
          <p:grpSpPr>
            <a:xfrm>
              <a:off x="3216025" y="1608425"/>
              <a:ext cx="642900" cy="642900"/>
              <a:chOff x="3216025" y="1608425"/>
              <a:chExt cx="642900" cy="642900"/>
            </a:xfrm>
          </p:grpSpPr>
          <p:sp>
            <p:nvSpPr>
              <p:cNvPr id="249" name="Google Shape;249;p21"/>
              <p:cNvSpPr/>
              <p:nvPr/>
            </p:nvSpPr>
            <p:spPr>
              <a:xfrm>
                <a:off x="3216025" y="1608425"/>
                <a:ext cx="642900" cy="642900"/>
              </a:xfrm>
              <a:prstGeom prst="rect">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3" name="Google Shape;253;p21"/>
              <p:cNvPicPr preferRelativeResize="0"/>
              <p:nvPr/>
            </p:nvPicPr>
            <p:blipFill>
              <a:blip r:embed="rId4">
                <a:alphaModFix/>
              </a:blip>
              <a:stretch>
                <a:fillRect/>
              </a:stretch>
            </p:blipFill>
            <p:spPr>
              <a:xfrm>
                <a:off x="3313125" y="1724650"/>
                <a:ext cx="448700" cy="410450"/>
              </a:xfrm>
              <a:prstGeom prst="rect">
                <a:avLst/>
              </a:prstGeom>
              <a:noFill/>
              <a:ln>
                <a:noFill/>
              </a:ln>
            </p:spPr>
          </p:pic>
        </p:grpSp>
        <p:grpSp>
          <p:nvGrpSpPr>
            <p:cNvPr id="254" name="Google Shape;254;p21"/>
            <p:cNvGrpSpPr/>
            <p:nvPr/>
          </p:nvGrpSpPr>
          <p:grpSpPr>
            <a:xfrm>
              <a:off x="3216025" y="3549414"/>
              <a:ext cx="642900" cy="642900"/>
              <a:chOff x="3216025" y="3560050"/>
              <a:chExt cx="642900" cy="642900"/>
            </a:xfrm>
          </p:grpSpPr>
          <p:sp>
            <p:nvSpPr>
              <p:cNvPr id="250" name="Google Shape;250;p21"/>
              <p:cNvSpPr/>
              <p:nvPr/>
            </p:nvSpPr>
            <p:spPr>
              <a:xfrm>
                <a:off x="3216025" y="3560050"/>
                <a:ext cx="642900" cy="6429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5" name="Google Shape;255;p21"/>
              <p:cNvPicPr preferRelativeResize="0"/>
              <p:nvPr/>
            </p:nvPicPr>
            <p:blipFill>
              <a:blip r:embed="rId5">
                <a:alphaModFix/>
              </a:blip>
              <a:stretch>
                <a:fillRect/>
              </a:stretch>
            </p:blipFill>
            <p:spPr>
              <a:xfrm>
                <a:off x="3358375" y="3647425"/>
                <a:ext cx="358200" cy="468150"/>
              </a:xfrm>
              <a:prstGeom prst="rect">
                <a:avLst/>
              </a:prstGeom>
              <a:noFill/>
              <a:ln>
                <a:noFill/>
              </a:ln>
            </p:spPr>
          </p:pic>
        </p:grpSp>
        <p:sp>
          <p:nvSpPr>
            <p:cNvPr id="256" name="Google Shape;256;p21"/>
            <p:cNvSpPr/>
            <p:nvPr/>
          </p:nvSpPr>
          <p:spPr>
            <a:xfrm>
              <a:off x="5267550" y="1608425"/>
              <a:ext cx="642900" cy="642900"/>
            </a:xfrm>
            <a:prstGeom prst="rect">
              <a:avLst/>
            </a:prstGeom>
            <a:solidFill>
              <a:srgbClr val="E4A45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7" name="Google Shape;257;p21"/>
            <p:cNvPicPr preferRelativeResize="0"/>
            <p:nvPr/>
          </p:nvPicPr>
          <p:blipFill>
            <a:blip r:embed="rId6">
              <a:alphaModFix/>
            </a:blip>
            <a:stretch>
              <a:fillRect/>
            </a:stretch>
          </p:blipFill>
          <p:spPr>
            <a:xfrm>
              <a:off x="5355550" y="1699900"/>
              <a:ext cx="466900" cy="459950"/>
            </a:xfrm>
            <a:prstGeom prst="rect">
              <a:avLst/>
            </a:prstGeom>
            <a:noFill/>
            <a:ln>
              <a:noFill/>
            </a:ln>
          </p:spPr>
        </p:pic>
        <p:sp>
          <p:nvSpPr>
            <p:cNvPr id="258" name="Google Shape;258;p21"/>
            <p:cNvSpPr/>
            <p:nvPr/>
          </p:nvSpPr>
          <p:spPr>
            <a:xfrm>
              <a:off x="5267550" y="3549414"/>
              <a:ext cx="642900" cy="642900"/>
            </a:xfrm>
            <a:prstGeom prst="rect">
              <a:avLst/>
            </a:prstGeom>
            <a:solidFill>
              <a:srgbClr val="3425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9" name="Google Shape;259;p21"/>
            <p:cNvPicPr preferRelativeResize="0"/>
            <p:nvPr/>
          </p:nvPicPr>
          <p:blipFill>
            <a:blip r:embed="rId7">
              <a:alphaModFix/>
            </a:blip>
            <a:stretch>
              <a:fillRect/>
            </a:stretch>
          </p:blipFill>
          <p:spPr>
            <a:xfrm>
              <a:off x="5349025" y="3630900"/>
              <a:ext cx="479950" cy="479950"/>
            </a:xfrm>
            <a:prstGeom prst="rect">
              <a:avLst/>
            </a:prstGeom>
            <a:noFill/>
            <a:ln>
              <a:noFill/>
            </a:ln>
          </p:spPr>
        </p:pic>
        <p:cxnSp>
          <p:nvCxnSpPr>
            <p:cNvPr id="260" name="Google Shape;260;p21"/>
            <p:cNvCxnSpPr>
              <a:stCxn id="249" idx="3"/>
              <a:endCxn id="256" idx="1"/>
            </p:cNvCxnSpPr>
            <p:nvPr/>
          </p:nvCxnSpPr>
          <p:spPr>
            <a:xfrm>
              <a:off x="3858925" y="1929875"/>
              <a:ext cx="1408500" cy="0"/>
            </a:xfrm>
            <a:prstGeom prst="straightConnector1">
              <a:avLst/>
            </a:prstGeom>
            <a:noFill/>
            <a:ln cap="flat" cmpd="sng" w="19050">
              <a:solidFill>
                <a:srgbClr val="A7A9AC"/>
              </a:solidFill>
              <a:prstDash val="solid"/>
              <a:round/>
              <a:headEnd len="med" w="med" type="none"/>
              <a:tailEnd len="med" w="med" type="none"/>
            </a:ln>
          </p:spPr>
        </p:cxnSp>
        <p:cxnSp>
          <p:nvCxnSpPr>
            <p:cNvPr id="261" name="Google Shape;261;p21"/>
            <p:cNvCxnSpPr>
              <a:stCxn id="250" idx="3"/>
              <a:endCxn id="258" idx="1"/>
            </p:cNvCxnSpPr>
            <p:nvPr/>
          </p:nvCxnSpPr>
          <p:spPr>
            <a:xfrm>
              <a:off x="3858925" y="3870864"/>
              <a:ext cx="1408500" cy="0"/>
            </a:xfrm>
            <a:prstGeom prst="straightConnector1">
              <a:avLst/>
            </a:prstGeom>
            <a:noFill/>
            <a:ln cap="flat" cmpd="sng" w="19050">
              <a:solidFill>
                <a:srgbClr val="A7A9AC"/>
              </a:solidFill>
              <a:prstDash val="solid"/>
              <a:round/>
              <a:headEnd len="med" w="med" type="none"/>
              <a:tailEnd len="med" w="med" type="none"/>
            </a:ln>
          </p:spPr>
        </p:cxnSp>
        <p:cxnSp>
          <p:nvCxnSpPr>
            <p:cNvPr id="262" name="Google Shape;262;p21"/>
            <p:cNvCxnSpPr>
              <a:endCxn id="258" idx="0"/>
            </p:cNvCxnSpPr>
            <p:nvPr/>
          </p:nvCxnSpPr>
          <p:spPr>
            <a:xfrm>
              <a:off x="5589000" y="2251314"/>
              <a:ext cx="0" cy="1298100"/>
            </a:xfrm>
            <a:prstGeom prst="straightConnector1">
              <a:avLst/>
            </a:prstGeom>
            <a:noFill/>
            <a:ln cap="flat" cmpd="sng" w="19050">
              <a:solidFill>
                <a:srgbClr val="A7A9AC"/>
              </a:solidFill>
              <a:prstDash val="solid"/>
              <a:round/>
              <a:headEnd len="med" w="med" type="none"/>
              <a:tailEnd len="med" w="med"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