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Montserrat Medium"/>
      <p:regular r:id="rId6"/>
      <p:bold r:id="rId7"/>
      <p:italic r:id="rId8"/>
      <p:boldItalic r:id="rId9"/>
    </p:embeddedFont>
    <p:embeddedFont>
      <p:font typeface="Saira Stencil One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SairaStencilOne-regular.fntdata"/><Relationship Id="rId9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font" Target="fonts/MontserratMedium-regular.fntdata"/><Relationship Id="rId7" Type="http://schemas.openxmlformats.org/officeDocument/2006/relationships/font" Target="fonts/MontserratMedium-bold.fntdata"/><Relationship Id="rId8" Type="http://schemas.openxmlformats.org/officeDocument/2006/relationships/font" Target="fonts/Montserrat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5300" y="71100"/>
            <a:ext cx="7409400" cy="10549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50500" y="401275"/>
            <a:ext cx="64590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4700">
                <a:solidFill>
                  <a:schemeClr val="dk1"/>
                </a:solidFill>
                <a:latin typeface="Saira Stencil One"/>
                <a:ea typeface="Saira Stencil One"/>
                <a:cs typeface="Saira Stencil One"/>
                <a:sym typeface="Saira Stencil One"/>
              </a:rPr>
              <a:t>Lesson Plan</a:t>
            </a:r>
            <a:endParaRPr sz="4700">
              <a:solidFill>
                <a:schemeClr val="dk1"/>
              </a:solidFill>
              <a:latin typeface="Saira Stencil One"/>
              <a:ea typeface="Saira Stencil One"/>
              <a:cs typeface="Saira Stencil One"/>
              <a:sym typeface="Saira Stencil One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535700" y="1466125"/>
            <a:ext cx="6484300" cy="969225"/>
            <a:chOff x="535700" y="1466125"/>
            <a:chExt cx="6484300" cy="969225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535700" y="1466125"/>
              <a:ext cx="2012100" cy="268225"/>
              <a:chOff x="535700" y="1466125"/>
              <a:chExt cx="2012100" cy="268225"/>
            </a:xfrm>
          </p:grpSpPr>
          <p:cxnSp>
            <p:nvCxnSpPr>
              <p:cNvPr id="58" name="Google Shape;58;p13"/>
              <p:cNvCxnSpPr/>
              <p:nvPr/>
            </p:nvCxnSpPr>
            <p:spPr>
              <a:xfrm>
                <a:off x="535700" y="1734350"/>
                <a:ext cx="201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59" name="Google Shape;59;p13"/>
              <p:cNvSpPr txBox="1"/>
              <p:nvPr/>
            </p:nvSpPr>
            <p:spPr>
              <a:xfrm>
                <a:off x="535700" y="1466125"/>
                <a:ext cx="2012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Grade: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0" name="Google Shape;60;p13"/>
            <p:cNvGrpSpPr/>
            <p:nvPr/>
          </p:nvGrpSpPr>
          <p:grpSpPr>
            <a:xfrm>
              <a:off x="2771800" y="1466125"/>
              <a:ext cx="2012100" cy="268225"/>
              <a:chOff x="535700" y="1466125"/>
              <a:chExt cx="2012100" cy="268225"/>
            </a:xfrm>
          </p:grpSpPr>
          <p:cxnSp>
            <p:nvCxnSpPr>
              <p:cNvPr id="61" name="Google Shape;61;p13"/>
              <p:cNvCxnSpPr/>
              <p:nvPr/>
            </p:nvCxnSpPr>
            <p:spPr>
              <a:xfrm>
                <a:off x="535700" y="1734350"/>
                <a:ext cx="201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2" name="Google Shape;62;p13"/>
              <p:cNvSpPr txBox="1"/>
              <p:nvPr/>
            </p:nvSpPr>
            <p:spPr>
              <a:xfrm>
                <a:off x="535700" y="1466125"/>
                <a:ext cx="2012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Subject: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5007900" y="1466125"/>
              <a:ext cx="2012100" cy="268225"/>
              <a:chOff x="535700" y="1466125"/>
              <a:chExt cx="2012100" cy="268225"/>
            </a:xfrm>
          </p:grpSpPr>
          <p:cxnSp>
            <p:nvCxnSpPr>
              <p:cNvPr id="64" name="Google Shape;64;p13"/>
              <p:cNvCxnSpPr/>
              <p:nvPr/>
            </p:nvCxnSpPr>
            <p:spPr>
              <a:xfrm>
                <a:off x="535700" y="1734350"/>
                <a:ext cx="20121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5" name="Google Shape;65;p13"/>
              <p:cNvSpPr txBox="1"/>
              <p:nvPr/>
            </p:nvSpPr>
            <p:spPr>
              <a:xfrm>
                <a:off x="535700" y="1466125"/>
                <a:ext cx="2012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Date: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535700" y="2167125"/>
              <a:ext cx="3046500" cy="268225"/>
              <a:chOff x="535700" y="1466125"/>
              <a:chExt cx="3046500" cy="268225"/>
            </a:xfrm>
          </p:grpSpPr>
          <p:cxnSp>
            <p:nvCxnSpPr>
              <p:cNvPr id="67" name="Google Shape;67;p13"/>
              <p:cNvCxnSpPr/>
              <p:nvPr/>
            </p:nvCxnSpPr>
            <p:spPr>
              <a:xfrm>
                <a:off x="535700" y="1734350"/>
                <a:ext cx="30465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8" name="Google Shape;68;p13"/>
              <p:cNvSpPr txBox="1"/>
              <p:nvPr/>
            </p:nvSpPr>
            <p:spPr>
              <a:xfrm>
                <a:off x="535700" y="1466125"/>
                <a:ext cx="3046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Topic: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69" name="Google Shape;69;p13"/>
            <p:cNvGrpSpPr/>
            <p:nvPr/>
          </p:nvGrpSpPr>
          <p:grpSpPr>
            <a:xfrm>
              <a:off x="3810575" y="2167125"/>
              <a:ext cx="3207000" cy="268225"/>
              <a:chOff x="535700" y="1466125"/>
              <a:chExt cx="3207000" cy="268225"/>
            </a:xfrm>
          </p:grpSpPr>
          <p:cxnSp>
            <p:nvCxnSpPr>
              <p:cNvPr id="70" name="Google Shape;70;p13"/>
              <p:cNvCxnSpPr/>
              <p:nvPr/>
            </p:nvCxnSpPr>
            <p:spPr>
              <a:xfrm>
                <a:off x="535700" y="1734350"/>
                <a:ext cx="3207000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71" name="Google Shape;71;p13"/>
              <p:cNvSpPr txBox="1"/>
              <p:nvPr/>
            </p:nvSpPr>
            <p:spPr>
              <a:xfrm>
                <a:off x="535700" y="1466125"/>
                <a:ext cx="3046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Lesson #: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  <p:grpSp>
        <p:nvGrpSpPr>
          <p:cNvPr id="72" name="Google Shape;72;p13"/>
          <p:cNvGrpSpPr/>
          <p:nvPr/>
        </p:nvGrpSpPr>
        <p:grpSpPr>
          <a:xfrm>
            <a:off x="540000" y="2641075"/>
            <a:ext cx="6480000" cy="7532425"/>
            <a:chOff x="540000" y="2641075"/>
            <a:chExt cx="6480000" cy="7532425"/>
          </a:xfrm>
        </p:grpSpPr>
        <p:grpSp>
          <p:nvGrpSpPr>
            <p:cNvPr id="73" name="Google Shape;73;p13"/>
            <p:cNvGrpSpPr/>
            <p:nvPr/>
          </p:nvGrpSpPr>
          <p:grpSpPr>
            <a:xfrm>
              <a:off x="540000" y="2641075"/>
              <a:ext cx="6480000" cy="1450200"/>
              <a:chOff x="540000" y="2641075"/>
              <a:chExt cx="6480000" cy="1450200"/>
            </a:xfrm>
          </p:grpSpPr>
          <p:sp>
            <p:nvSpPr>
              <p:cNvPr id="74" name="Google Shape;74;p13"/>
              <p:cNvSpPr/>
              <p:nvPr/>
            </p:nvSpPr>
            <p:spPr>
              <a:xfrm>
                <a:off x="540000" y="2641075"/>
                <a:ext cx="6480000" cy="1450200"/>
              </a:xfrm>
              <a:prstGeom prst="rect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626650" y="2696875"/>
                <a:ext cx="6316200" cy="132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Lesson Focus and Goals: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540000" y="4297000"/>
              <a:ext cx="3046500" cy="1406700"/>
              <a:chOff x="540000" y="4297000"/>
              <a:chExt cx="3046500" cy="1406700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540000" y="4297000"/>
                <a:ext cx="3046500" cy="1406700"/>
              </a:xfrm>
              <a:prstGeom prst="rect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626650" y="4374200"/>
                <a:ext cx="2891400" cy="126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Materials Needed: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3810575" y="4297000"/>
              <a:ext cx="3207000" cy="1406700"/>
              <a:chOff x="3810575" y="4297000"/>
              <a:chExt cx="3207000" cy="1406700"/>
            </a:xfrm>
          </p:grpSpPr>
          <p:sp>
            <p:nvSpPr>
              <p:cNvPr id="80" name="Google Shape;80;p13"/>
              <p:cNvSpPr/>
              <p:nvPr/>
            </p:nvSpPr>
            <p:spPr>
              <a:xfrm>
                <a:off x="3810575" y="4297000"/>
                <a:ext cx="3207000" cy="1406700"/>
              </a:xfrm>
              <a:prstGeom prst="rect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3897225" y="4374200"/>
                <a:ext cx="3046500" cy="1260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Learning Objectives: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540000" y="5909425"/>
              <a:ext cx="6480000" cy="2602800"/>
              <a:chOff x="540000" y="5909425"/>
              <a:chExt cx="6480000" cy="2602800"/>
            </a:xfrm>
          </p:grpSpPr>
          <p:sp>
            <p:nvSpPr>
              <p:cNvPr id="83" name="Google Shape;83;p13"/>
              <p:cNvSpPr/>
              <p:nvPr/>
            </p:nvSpPr>
            <p:spPr>
              <a:xfrm>
                <a:off x="540000" y="5909425"/>
                <a:ext cx="6480000" cy="2602800"/>
              </a:xfrm>
              <a:prstGeom prst="rect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 txBox="1"/>
              <p:nvPr/>
            </p:nvSpPr>
            <p:spPr>
              <a:xfrm>
                <a:off x="626650" y="5965225"/>
                <a:ext cx="6316200" cy="2495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Lesson Structure: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540000" y="8723300"/>
              <a:ext cx="6480000" cy="1450200"/>
              <a:chOff x="540000" y="8723300"/>
              <a:chExt cx="6480000" cy="1450200"/>
            </a:xfrm>
          </p:grpSpPr>
          <p:sp>
            <p:nvSpPr>
              <p:cNvPr id="86" name="Google Shape;86;p13"/>
              <p:cNvSpPr/>
              <p:nvPr/>
            </p:nvSpPr>
            <p:spPr>
              <a:xfrm>
                <a:off x="540000" y="8723300"/>
                <a:ext cx="6480000" cy="1450200"/>
              </a:xfrm>
              <a:prstGeom prst="rect">
                <a:avLst/>
              </a:prstGeom>
              <a:noFill/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 txBox="1"/>
              <p:nvPr/>
            </p:nvSpPr>
            <p:spPr>
              <a:xfrm>
                <a:off x="626650" y="8779101"/>
                <a:ext cx="6316200" cy="130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chemeClr val="dk1"/>
                    </a:solidFill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Assessment:</a:t>
                </a:r>
                <a:endParaRPr sz="1200">
                  <a:solidFill>
                    <a:schemeClr val="dk1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