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Fira Sans Light"/>
      <p:regular r:id="rId7"/>
      <p:bold r:id="rId8"/>
      <p:italic r:id="rId9"/>
      <p:boldItalic r:id="rId10"/>
    </p:embeddedFont>
    <p:embeddedFont>
      <p:font typeface="Alegreya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592">
          <p15:clr>
            <a:srgbClr val="A4A3A4"/>
          </p15:clr>
        </p15:guide>
        <p15:guide id="3" pos="17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592"/>
        <p:guide pos="1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legreya-regular.fntdata"/><Relationship Id="rId10" Type="http://schemas.openxmlformats.org/officeDocument/2006/relationships/font" Target="fonts/FiraSansLight-boldItalic.fntdata"/><Relationship Id="rId13" Type="http://schemas.openxmlformats.org/officeDocument/2006/relationships/font" Target="fonts/Alegreya-italic.fntdata"/><Relationship Id="rId12" Type="http://schemas.openxmlformats.org/officeDocument/2006/relationships/font" Target="fonts/Alegrey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iraSansLight-italic.fntdata"/><Relationship Id="rId14" Type="http://schemas.openxmlformats.org/officeDocument/2006/relationships/font" Target="fonts/Alegrey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FiraSansLight-regular.fntdata"/><Relationship Id="rId8" Type="http://schemas.openxmlformats.org/officeDocument/2006/relationships/font" Target="fonts/FiraSa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71475" y="3676650"/>
            <a:ext cx="7019950" cy="6715200"/>
            <a:chOff x="271475" y="3676650"/>
            <a:chExt cx="7019950" cy="671520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271475" y="3676650"/>
              <a:ext cx="7018600" cy="6715200"/>
              <a:chOff x="271475" y="3676650"/>
              <a:chExt cx="7018600" cy="67152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271475" y="3676650"/>
                <a:ext cx="1528800" cy="6715200"/>
              </a:xfrm>
              <a:prstGeom prst="rect">
                <a:avLst/>
              </a:prstGeom>
              <a:noFill/>
              <a:ln cap="flat" cmpd="sng" w="9525">
                <a:solidFill>
                  <a:srgbClr val="CBBBA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1800275" y="3676650"/>
                <a:ext cx="2362200" cy="6715200"/>
              </a:xfrm>
              <a:prstGeom prst="rect">
                <a:avLst/>
              </a:prstGeom>
              <a:noFill/>
              <a:ln cap="flat" cmpd="sng" w="9525">
                <a:solidFill>
                  <a:srgbClr val="CBBBA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4162475" y="3676650"/>
                <a:ext cx="762000" cy="6715200"/>
              </a:xfrm>
              <a:prstGeom prst="rect">
                <a:avLst/>
              </a:prstGeom>
              <a:noFill/>
              <a:ln cap="flat" cmpd="sng" w="9525">
                <a:solidFill>
                  <a:srgbClr val="CBBBA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>
                <a:off x="4924575" y="3676650"/>
                <a:ext cx="1166700" cy="6715200"/>
              </a:xfrm>
              <a:prstGeom prst="rect">
                <a:avLst/>
              </a:prstGeom>
              <a:noFill/>
              <a:ln cap="flat" cmpd="sng" w="9525">
                <a:solidFill>
                  <a:srgbClr val="CBBBA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6091275" y="3676650"/>
                <a:ext cx="1198800" cy="6715200"/>
              </a:xfrm>
              <a:prstGeom prst="rect">
                <a:avLst/>
              </a:prstGeom>
              <a:noFill/>
              <a:ln cap="flat" cmpd="sng" w="9525">
                <a:solidFill>
                  <a:srgbClr val="CBBBA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61" name="Google Shape;61;p13"/>
            <p:cNvCxnSpPr/>
            <p:nvPr/>
          </p:nvCxnSpPr>
          <p:spPr>
            <a:xfrm>
              <a:off x="276225" y="4257675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276225" y="4549886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276225" y="4842096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276225" y="5134307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276225" y="5426518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276225" y="5718728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276225" y="6010939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276225" y="6303149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276225" y="6595360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276225" y="6887571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276225" y="7179781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276225" y="7471992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276225" y="7764203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76225" y="8056413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276225" y="8348624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276225" y="8640834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276225" y="8933045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276225" y="9225256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276225" y="9517466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276225" y="9809677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276225" y="10101888"/>
              <a:ext cx="7015200" cy="0"/>
            </a:xfrm>
            <a:prstGeom prst="straightConnector1">
              <a:avLst/>
            </a:prstGeom>
            <a:noFill/>
            <a:ln cap="flat" cmpd="sng" w="9525">
              <a:solidFill>
                <a:srgbClr val="CBBBA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2" name="Google Shape;82;p13"/>
          <p:cNvSpPr/>
          <p:nvPr/>
        </p:nvSpPr>
        <p:spPr>
          <a:xfrm>
            <a:off x="271475" y="10096575"/>
            <a:ext cx="4653000" cy="295200"/>
          </a:xfrm>
          <a:prstGeom prst="rect">
            <a:avLst/>
          </a:prstGeom>
          <a:solidFill>
            <a:srgbClr val="634E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271475" y="3667125"/>
            <a:ext cx="7018500" cy="295200"/>
          </a:xfrm>
          <a:prstGeom prst="rect">
            <a:avLst/>
          </a:prstGeom>
          <a:solidFill>
            <a:srgbClr val="634E4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289050" y="161938"/>
            <a:ext cx="3806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latin typeface="Alegreya"/>
                <a:ea typeface="Alegreya"/>
                <a:cs typeface="Alegreya"/>
                <a:sym typeface="Alegreya"/>
              </a:rPr>
              <a:t>Your Company Name</a:t>
            </a:r>
            <a:endParaRPr sz="2800"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89050" y="562000"/>
            <a:ext cx="1968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Your Company Slogan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89050" y="1085875"/>
            <a:ext cx="753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Address: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89050" y="2160938"/>
            <a:ext cx="1368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Order Date: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Order Number: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Purchase Order: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89050" y="3005175"/>
            <a:ext cx="148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Customer Contact: </a:t>
            </a:r>
            <a:endParaRPr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Customer Account: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836875" y="1085875"/>
            <a:ext cx="1830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Address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City, State ZIP Code Phons: 987-456-3210 Fax: 012-345-6789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836875" y="2157450"/>
            <a:ext cx="1658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September 12. 2025 435342 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PO1234-4433-01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836875" y="3005175"/>
            <a:ext cx="148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Sales Department 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1234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260975" y="1085875"/>
            <a:ext cx="701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Ship To: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260975" y="2367000"/>
            <a:ext cx="701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Alegreya"/>
                <a:ea typeface="Alegreya"/>
                <a:cs typeface="Alegreya"/>
                <a:sym typeface="Alegreya"/>
              </a:rPr>
              <a:t>Bill To:</a:t>
            </a:r>
            <a:endParaRPr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984875" y="1085875"/>
            <a:ext cx="18303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Name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Company 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Address 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City, State ZIP Code Phone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4984875" y="2362238"/>
            <a:ext cx="16587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Name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Company 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Address City. State ZIP Code 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Fira Sans Light"/>
                <a:ea typeface="Fira Sans Light"/>
                <a:cs typeface="Fira Sans Light"/>
                <a:sym typeface="Fira Sans Light"/>
              </a:rPr>
              <a:t>Phone</a:t>
            </a:r>
            <a:endParaRPr>
              <a:latin typeface="Fira Sans Light"/>
              <a:ea typeface="Fira Sans Light"/>
              <a:cs typeface="Fira Sans Light"/>
              <a:sym typeface="Fira Sans Ligh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571500" y="3724288"/>
            <a:ext cx="957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6E3E1"/>
                </a:solidFill>
                <a:latin typeface="Alegreya"/>
                <a:ea typeface="Alegreya"/>
                <a:cs typeface="Alegreya"/>
                <a:sym typeface="Alegreya"/>
              </a:rPr>
              <a:t>Product</a:t>
            </a:r>
            <a:endParaRPr sz="1200">
              <a:solidFill>
                <a:srgbClr val="E6E3E1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438400" y="3724300"/>
            <a:ext cx="1081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6E3E1"/>
                </a:solidFill>
                <a:latin typeface="Alegreya"/>
                <a:ea typeface="Alegreya"/>
                <a:cs typeface="Alegreya"/>
                <a:sym typeface="Alegreya"/>
              </a:rPr>
              <a:t>Description                       </a:t>
            </a:r>
            <a:endParaRPr sz="1200">
              <a:solidFill>
                <a:srgbClr val="E6E3E1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4137900" y="3724300"/>
            <a:ext cx="805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6E3E1"/>
                </a:solidFill>
                <a:latin typeface="Alegreya"/>
                <a:ea typeface="Alegreya"/>
                <a:cs typeface="Alegreya"/>
                <a:sym typeface="Alegreya"/>
              </a:rPr>
              <a:t>Unit type</a:t>
            </a:r>
            <a:endParaRPr sz="1200">
              <a:solidFill>
                <a:srgbClr val="E6E3E1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961763" y="3724300"/>
            <a:ext cx="1101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6E3E1"/>
                </a:solidFill>
                <a:latin typeface="Alegreya"/>
                <a:ea typeface="Alegreya"/>
                <a:cs typeface="Alegreya"/>
                <a:sym typeface="Alegreya"/>
              </a:rPr>
              <a:t>Order Quantity</a:t>
            </a:r>
            <a:endParaRPr sz="1200">
              <a:solidFill>
                <a:srgbClr val="E6E3E1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6128563" y="3724300"/>
            <a:ext cx="1101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6E3E1"/>
                </a:solidFill>
                <a:latin typeface="Alegreya"/>
                <a:ea typeface="Alegreya"/>
                <a:cs typeface="Alegreya"/>
                <a:sym typeface="Alegreya"/>
              </a:rPr>
              <a:t>Ship Quantity</a:t>
            </a:r>
            <a:endParaRPr sz="1200">
              <a:solidFill>
                <a:srgbClr val="E6E3E1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276736" y="10153688"/>
            <a:ext cx="7017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E6E3E1"/>
                </a:solidFill>
                <a:latin typeface="Alegreya"/>
                <a:ea typeface="Alegreya"/>
                <a:cs typeface="Alegreya"/>
                <a:sym typeface="Alegreya"/>
              </a:rPr>
              <a:t>TOTAL:</a:t>
            </a:r>
            <a:endParaRPr sz="1200">
              <a:solidFill>
                <a:srgbClr val="E6E3E1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