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5"/>
  </p:sldMasterIdLst>
  <p:notesMasterIdLst>
    <p:notesMasterId r:id="rId6"/>
  </p:notesMasterIdLst>
  <p:sldIdLst>
    <p:sldId id="256" r:id="rId7"/>
  </p:sldIdLst>
  <p:sldSz cy="7560000" cx="10692000"/>
  <p:notesSz cx="6858000" cy="9144000"/>
  <p:embeddedFontLst>
    <p:embeddedFont>
      <p:font typeface="Mohave Medium"/>
      <p:regular r:id="rId8"/>
      <p:bold r:id="rId9"/>
      <p:italic r:id="rId10"/>
      <p:boldItalic r:id="rId11"/>
    </p:embeddedFont>
    <p:embeddedFont>
      <p:font typeface="Mohave"/>
      <p:regular r:id="rId12"/>
      <p:bold r:id="rId13"/>
      <p:italic r:id="rId14"/>
      <p:boldItalic r:id="rId1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4592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1B4C195A-9669-4C5F-B7B0-639E955D5993}">
  <a:tblStyle styleId="{1B4C195A-9669-4C5F-B7B0-639E955D5993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4592" orient="horz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MohaveMedium-boldItalic.fntdata"/><Relationship Id="rId10" Type="http://schemas.openxmlformats.org/officeDocument/2006/relationships/font" Target="fonts/MohaveMedium-italic.fntdata"/><Relationship Id="rId13" Type="http://schemas.openxmlformats.org/officeDocument/2006/relationships/font" Target="fonts/Mohave-bold.fntdata"/><Relationship Id="rId12" Type="http://schemas.openxmlformats.org/officeDocument/2006/relationships/font" Target="fonts/Mohave-regular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font" Target="fonts/MohaveMedium-bold.fntdata"/><Relationship Id="rId15" Type="http://schemas.openxmlformats.org/officeDocument/2006/relationships/font" Target="fonts/Mohave-boldItalic.fntdata"/><Relationship Id="rId14" Type="http://schemas.openxmlformats.org/officeDocument/2006/relationships/font" Target="fonts/Mohave-italic.fntdata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font" Target="fonts/MohaveMedium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004515" y="685800"/>
            <a:ext cx="4849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1004515" y="685800"/>
            <a:ext cx="4849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64478" y="1094388"/>
            <a:ext cx="9963000" cy="30168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1pPr>
            <a:lvl2pPr lvl="1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2pPr>
            <a:lvl3pPr lvl="2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3pPr>
            <a:lvl4pPr lvl="3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4pPr>
            <a:lvl5pPr lvl="4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5pPr>
            <a:lvl6pPr lvl="5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6pPr>
            <a:lvl7pPr lvl="6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7pPr>
            <a:lvl8pPr lvl="7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8pPr>
            <a:lvl9pPr lvl="8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64468" y="4165643"/>
            <a:ext cx="9963000" cy="11649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64468" y="1625801"/>
            <a:ext cx="9963000" cy="28860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64468" y="4633192"/>
            <a:ext cx="9963000" cy="19119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indent="-374650" lvl="0" marL="457200" algn="ctr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indent="-342900" lvl="1" marL="914400" algn="ctr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2pPr>
            <a:lvl3pPr indent="-342900" lvl="2" marL="1371600" algn="ctr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3pPr>
            <a:lvl4pPr indent="-342900" lvl="3" marL="18288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algn="ctr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 algn="ctr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ctr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 algn="ctr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64468" y="3161354"/>
            <a:ext cx="9963000" cy="12372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1pPr>
            <a:lvl2pPr lvl="1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2pPr>
            <a:lvl3pPr lvl="2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3pPr>
            <a:lvl4pPr lvl="3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4pPr>
            <a:lvl5pPr lvl="4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5pPr>
            <a:lvl6pPr lvl="5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6pPr>
            <a:lvl7pPr lvl="6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7pPr>
            <a:lvl8pPr lvl="7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8pPr>
            <a:lvl9pPr lvl="8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64468" y="1693927"/>
            <a:ext cx="9963000" cy="50214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indent="-374650" lvl="0" marL="457200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indent="-342900" lvl="1" marL="9144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2pPr>
            <a:lvl3pPr indent="-342900" lvl="2" marL="13716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3pPr>
            <a:lvl4pPr indent="-342900" lvl="3" marL="18288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64468" y="1693927"/>
            <a:ext cx="4677000" cy="50214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1pPr>
            <a:lvl2pPr indent="-323850" lvl="1" marL="9144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5650483" y="1693927"/>
            <a:ext cx="4677000" cy="50214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1pPr>
            <a:lvl2pPr indent="-323850" lvl="1" marL="9144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64468" y="816630"/>
            <a:ext cx="3283500" cy="11106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64468" y="2042457"/>
            <a:ext cx="3283500" cy="46731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indent="-323850" lvl="0" marL="4572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indent="-323850" lvl="1" marL="9144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573245" y="661638"/>
            <a:ext cx="7445700" cy="60126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1pPr>
            <a:lvl2pPr lvl="1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2pPr>
            <a:lvl3pPr lvl="2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3pPr>
            <a:lvl4pPr lvl="3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4pPr>
            <a:lvl5pPr lvl="4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5pPr>
            <a:lvl6pPr lvl="5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6pPr>
            <a:lvl7pPr lvl="6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7pPr>
            <a:lvl8pPr lvl="7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8pPr>
            <a:lvl9pPr lvl="8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5346000" y="-184"/>
            <a:ext cx="5346000" cy="7560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116050" lIns="116050" spcFirstLastPara="1" rIns="116050" wrap="square" tIns="1160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310447" y="1812541"/>
            <a:ext cx="4730100" cy="21786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1pPr>
            <a:lvl2pPr lvl="1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2pPr>
            <a:lvl3pPr lvl="2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3pPr>
            <a:lvl4pPr lvl="3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4pPr>
            <a:lvl5pPr lvl="4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5pPr>
            <a:lvl6pPr lvl="5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6pPr>
            <a:lvl7pPr lvl="6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7pPr>
            <a:lvl8pPr lvl="7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8pPr>
            <a:lvl9pPr lvl="8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310447" y="4120005"/>
            <a:ext cx="4730100" cy="18153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5775715" y="1064257"/>
            <a:ext cx="4486500" cy="54312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indent="-374650" lvl="0" marL="457200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indent="-342900" lvl="1" marL="9144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2pPr>
            <a:lvl3pPr indent="-342900" lvl="2" marL="13716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3pPr>
            <a:lvl4pPr indent="-342900" lvl="3" marL="18288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64468" y="6218168"/>
            <a:ext cx="7014300" cy="8895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t" bIns="116050" lIns="116050" spcFirstLastPara="1" rIns="116050" wrap="square" tIns="1160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64468" y="1693927"/>
            <a:ext cx="9963000" cy="5021400"/>
          </a:xfrm>
          <a:prstGeom prst="rect">
            <a:avLst/>
          </a:prstGeom>
          <a:noFill/>
          <a:ln>
            <a:noFill/>
          </a:ln>
        </p:spPr>
        <p:txBody>
          <a:bodyPr anchorCtr="0" anchor="t" bIns="116050" lIns="116050" spcFirstLastPara="1" rIns="116050" wrap="square" tIns="116050">
            <a:normAutofit/>
          </a:bodyPr>
          <a:lstStyle>
            <a:lvl1pPr indent="-3746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300"/>
              <a:buChar char="●"/>
              <a:defRPr sz="2300">
                <a:solidFill>
                  <a:schemeClr val="dk2"/>
                </a:solidFill>
              </a:defRPr>
            </a:lvl1pPr>
            <a:lvl2pPr indent="-3429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2pPr>
            <a:lvl3pPr indent="-3429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3pPr>
            <a:lvl4pPr indent="-3429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4pPr>
            <a:lvl5pPr indent="-3429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5pPr>
            <a:lvl6pPr indent="-3429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6pPr>
            <a:lvl7pPr indent="-3429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7pPr>
            <a:lvl8pPr indent="-3429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8pPr>
            <a:lvl9pPr indent="-3429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 algn="r">
              <a:buNone/>
              <a:defRPr sz="1300">
                <a:solidFill>
                  <a:schemeClr val="dk2"/>
                </a:solidFill>
              </a:defRPr>
            </a:lvl1pPr>
            <a:lvl2pPr lvl="1" algn="r">
              <a:buNone/>
              <a:defRPr sz="1300">
                <a:solidFill>
                  <a:schemeClr val="dk2"/>
                </a:solidFill>
              </a:defRPr>
            </a:lvl2pPr>
            <a:lvl3pPr lvl="2" algn="r">
              <a:buNone/>
              <a:defRPr sz="1300">
                <a:solidFill>
                  <a:schemeClr val="dk2"/>
                </a:solidFill>
              </a:defRPr>
            </a:lvl3pPr>
            <a:lvl4pPr lvl="3" algn="r">
              <a:buNone/>
              <a:defRPr sz="1300">
                <a:solidFill>
                  <a:schemeClr val="dk2"/>
                </a:solidFill>
              </a:defRPr>
            </a:lvl4pPr>
            <a:lvl5pPr lvl="4" algn="r">
              <a:buNone/>
              <a:defRPr sz="1300">
                <a:solidFill>
                  <a:schemeClr val="dk2"/>
                </a:solidFill>
              </a:defRPr>
            </a:lvl5pPr>
            <a:lvl6pPr lvl="5" algn="r">
              <a:buNone/>
              <a:defRPr sz="1300">
                <a:solidFill>
                  <a:schemeClr val="dk2"/>
                </a:solidFill>
              </a:defRPr>
            </a:lvl6pPr>
            <a:lvl7pPr lvl="6" algn="r">
              <a:buNone/>
              <a:defRPr sz="1300">
                <a:solidFill>
                  <a:schemeClr val="dk2"/>
                </a:solidFill>
              </a:defRPr>
            </a:lvl7pPr>
            <a:lvl8pPr lvl="7" algn="r">
              <a:buNone/>
              <a:defRPr sz="1300">
                <a:solidFill>
                  <a:schemeClr val="dk2"/>
                </a:solidFill>
              </a:defRPr>
            </a:lvl8pPr>
            <a:lvl9pPr lvl="8" algn="r">
              <a:buNone/>
              <a:defRPr sz="13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4" name="Google Shape;54;p13"/>
          <p:cNvGraphicFramePr/>
          <p:nvPr/>
        </p:nvGraphicFramePr>
        <p:xfrm>
          <a:off x="269988" y="16112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{1B4C195A-9669-4C5F-B7B0-639E955D5993}</a:tableStyleId>
              </a:tblPr>
              <a:tblGrid>
                <a:gridCol w="1448775"/>
                <a:gridCol w="1448775"/>
                <a:gridCol w="1448775"/>
                <a:gridCol w="1448775"/>
                <a:gridCol w="1448775"/>
                <a:gridCol w="1448775"/>
                <a:gridCol w="1448775"/>
              </a:tblGrid>
              <a:tr h="11267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chemeClr val="dk1"/>
                        </a:solidFill>
                        <a:latin typeface="Mohave Medium"/>
                        <a:ea typeface="Mohave Medium"/>
                        <a:cs typeface="Mohave Medium"/>
                        <a:sym typeface="Mohave Medium"/>
                      </a:endParaRPr>
                    </a:p>
                  </a:txBody>
                  <a:tcPr marT="36000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4F7EE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chemeClr val="dk1"/>
                        </a:solidFill>
                        <a:latin typeface="Mohave Medium"/>
                        <a:ea typeface="Mohave Medium"/>
                        <a:cs typeface="Mohave Medium"/>
                        <a:sym typeface="Mohave Medium"/>
                      </a:endParaRPr>
                    </a:p>
                  </a:txBody>
                  <a:tcPr marT="36000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800">
                          <a:solidFill>
                            <a:schemeClr val="dk1"/>
                          </a:solidFill>
                          <a:latin typeface="Mohave Medium"/>
                          <a:ea typeface="Mohave Medium"/>
                          <a:cs typeface="Mohave Medium"/>
                          <a:sym typeface="Mohave Medium"/>
                        </a:rPr>
                        <a:t>1</a:t>
                      </a:r>
                      <a:endParaRPr sz="1800">
                        <a:solidFill>
                          <a:schemeClr val="dk1"/>
                        </a:solidFill>
                        <a:latin typeface="Mohave Medium"/>
                        <a:ea typeface="Mohave Medium"/>
                        <a:cs typeface="Mohave Medium"/>
                        <a:sym typeface="Mohave Medium"/>
                      </a:endParaRPr>
                    </a:p>
                  </a:txBody>
                  <a:tcPr marT="36000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800">
                          <a:solidFill>
                            <a:schemeClr val="dk1"/>
                          </a:solidFill>
                          <a:latin typeface="Mohave Medium"/>
                          <a:ea typeface="Mohave Medium"/>
                          <a:cs typeface="Mohave Medium"/>
                          <a:sym typeface="Mohave Medium"/>
                        </a:rPr>
                        <a:t>2</a:t>
                      </a:r>
                      <a:endParaRPr sz="1800">
                        <a:solidFill>
                          <a:schemeClr val="dk1"/>
                        </a:solidFill>
                        <a:latin typeface="Mohave Medium"/>
                        <a:ea typeface="Mohave Medium"/>
                        <a:cs typeface="Mohave Medium"/>
                        <a:sym typeface="Mohave Medium"/>
                      </a:endParaRPr>
                    </a:p>
                  </a:txBody>
                  <a:tcPr marT="36000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800">
                          <a:solidFill>
                            <a:schemeClr val="dk1"/>
                          </a:solidFill>
                          <a:latin typeface="Mohave Medium"/>
                          <a:ea typeface="Mohave Medium"/>
                          <a:cs typeface="Mohave Medium"/>
                          <a:sym typeface="Mohave Medium"/>
                        </a:rPr>
                        <a:t>3</a:t>
                      </a:r>
                      <a:endParaRPr sz="1800">
                        <a:solidFill>
                          <a:schemeClr val="dk1"/>
                        </a:solidFill>
                        <a:latin typeface="Mohave Medium"/>
                        <a:ea typeface="Mohave Medium"/>
                        <a:cs typeface="Mohave Medium"/>
                        <a:sym typeface="Mohave Medium"/>
                      </a:endParaRPr>
                    </a:p>
                  </a:txBody>
                  <a:tcPr marT="36000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800">
                          <a:solidFill>
                            <a:schemeClr val="dk1"/>
                          </a:solidFill>
                          <a:latin typeface="Mohave Medium"/>
                          <a:ea typeface="Mohave Medium"/>
                          <a:cs typeface="Mohave Medium"/>
                          <a:sym typeface="Mohave Medium"/>
                        </a:rPr>
                        <a:t>4</a:t>
                      </a:r>
                      <a:endParaRPr sz="1800">
                        <a:solidFill>
                          <a:schemeClr val="dk1"/>
                        </a:solidFill>
                        <a:latin typeface="Mohave Medium"/>
                        <a:ea typeface="Mohave Medium"/>
                        <a:cs typeface="Mohave Medium"/>
                        <a:sym typeface="Mohave Medium"/>
                      </a:endParaRPr>
                    </a:p>
                  </a:txBody>
                  <a:tcPr marT="36000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800">
                          <a:solidFill>
                            <a:schemeClr val="dk1"/>
                          </a:solidFill>
                          <a:latin typeface="Mohave Medium"/>
                          <a:ea typeface="Mohave Medium"/>
                          <a:cs typeface="Mohave Medium"/>
                          <a:sym typeface="Mohave Medium"/>
                        </a:rPr>
                        <a:t>5</a:t>
                      </a:r>
                      <a:endParaRPr sz="1800">
                        <a:solidFill>
                          <a:schemeClr val="dk1"/>
                        </a:solidFill>
                        <a:latin typeface="Mohave Medium"/>
                        <a:ea typeface="Mohave Medium"/>
                        <a:cs typeface="Mohave Medium"/>
                        <a:sym typeface="Mohave Medium"/>
                      </a:endParaRPr>
                    </a:p>
                  </a:txBody>
                  <a:tcPr marT="36000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4F7EE"/>
                    </a:solidFill>
                  </a:tcPr>
                </a:tc>
              </a:tr>
              <a:tr h="11717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800">
                          <a:solidFill>
                            <a:schemeClr val="dk1"/>
                          </a:solidFill>
                          <a:latin typeface="Mohave Medium"/>
                          <a:ea typeface="Mohave Medium"/>
                          <a:cs typeface="Mohave Medium"/>
                          <a:sym typeface="Mohave Medium"/>
                        </a:rPr>
                        <a:t>6</a:t>
                      </a:r>
                      <a:endParaRPr sz="1800">
                        <a:solidFill>
                          <a:schemeClr val="dk1"/>
                        </a:solidFill>
                        <a:latin typeface="Mohave Medium"/>
                        <a:ea typeface="Mohave Medium"/>
                        <a:cs typeface="Mohave Medium"/>
                        <a:sym typeface="Mohave Medium"/>
                      </a:endParaRPr>
                    </a:p>
                  </a:txBody>
                  <a:tcPr marT="36000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4F7EE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800">
                          <a:solidFill>
                            <a:schemeClr val="dk1"/>
                          </a:solidFill>
                          <a:latin typeface="Mohave Medium"/>
                          <a:ea typeface="Mohave Medium"/>
                          <a:cs typeface="Mohave Medium"/>
                          <a:sym typeface="Mohave Medium"/>
                        </a:rPr>
                        <a:t>7</a:t>
                      </a:r>
                      <a:endParaRPr sz="1800">
                        <a:solidFill>
                          <a:schemeClr val="dk1"/>
                        </a:solidFill>
                        <a:latin typeface="Mohave Medium"/>
                        <a:ea typeface="Mohave Medium"/>
                        <a:cs typeface="Mohave Medium"/>
                        <a:sym typeface="Mohave Medium"/>
                      </a:endParaRPr>
                    </a:p>
                  </a:txBody>
                  <a:tcPr marT="36000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800">
                          <a:solidFill>
                            <a:schemeClr val="dk1"/>
                          </a:solidFill>
                          <a:latin typeface="Mohave Medium"/>
                          <a:ea typeface="Mohave Medium"/>
                          <a:cs typeface="Mohave Medium"/>
                          <a:sym typeface="Mohave Medium"/>
                        </a:rPr>
                        <a:t>8</a:t>
                      </a:r>
                      <a:endParaRPr sz="1800">
                        <a:solidFill>
                          <a:schemeClr val="dk1"/>
                        </a:solidFill>
                        <a:latin typeface="Mohave Medium"/>
                        <a:ea typeface="Mohave Medium"/>
                        <a:cs typeface="Mohave Medium"/>
                        <a:sym typeface="Mohave Medium"/>
                      </a:endParaRPr>
                    </a:p>
                  </a:txBody>
                  <a:tcPr marT="36000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800">
                          <a:solidFill>
                            <a:schemeClr val="dk1"/>
                          </a:solidFill>
                          <a:latin typeface="Mohave Medium"/>
                          <a:ea typeface="Mohave Medium"/>
                          <a:cs typeface="Mohave Medium"/>
                          <a:sym typeface="Mohave Medium"/>
                        </a:rPr>
                        <a:t>9</a:t>
                      </a:r>
                      <a:endParaRPr sz="1800">
                        <a:solidFill>
                          <a:schemeClr val="dk1"/>
                        </a:solidFill>
                        <a:latin typeface="Mohave Medium"/>
                        <a:ea typeface="Mohave Medium"/>
                        <a:cs typeface="Mohave Medium"/>
                        <a:sym typeface="Mohave Medium"/>
                      </a:endParaRPr>
                    </a:p>
                  </a:txBody>
                  <a:tcPr marT="36000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800">
                          <a:solidFill>
                            <a:schemeClr val="dk1"/>
                          </a:solidFill>
                          <a:latin typeface="Mohave Medium"/>
                          <a:ea typeface="Mohave Medium"/>
                          <a:cs typeface="Mohave Medium"/>
                          <a:sym typeface="Mohave Medium"/>
                        </a:rPr>
                        <a:t>10</a:t>
                      </a:r>
                      <a:endParaRPr sz="1800">
                        <a:solidFill>
                          <a:schemeClr val="dk1"/>
                        </a:solidFill>
                        <a:latin typeface="Mohave Medium"/>
                        <a:ea typeface="Mohave Medium"/>
                        <a:cs typeface="Mohave Medium"/>
                        <a:sym typeface="Mohave Medium"/>
                      </a:endParaRPr>
                    </a:p>
                  </a:txBody>
                  <a:tcPr marT="36000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800">
                          <a:solidFill>
                            <a:schemeClr val="dk1"/>
                          </a:solidFill>
                          <a:latin typeface="Mohave Medium"/>
                          <a:ea typeface="Mohave Medium"/>
                          <a:cs typeface="Mohave Medium"/>
                          <a:sym typeface="Mohave Medium"/>
                        </a:rPr>
                        <a:t>11</a:t>
                      </a:r>
                      <a:endParaRPr sz="1800">
                        <a:solidFill>
                          <a:schemeClr val="dk1"/>
                        </a:solidFill>
                        <a:latin typeface="Mohave Medium"/>
                        <a:ea typeface="Mohave Medium"/>
                        <a:cs typeface="Mohave Medium"/>
                        <a:sym typeface="Mohave Medium"/>
                      </a:endParaRPr>
                    </a:p>
                  </a:txBody>
                  <a:tcPr marT="36000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800">
                          <a:solidFill>
                            <a:schemeClr val="dk1"/>
                          </a:solidFill>
                          <a:latin typeface="Mohave Medium"/>
                          <a:ea typeface="Mohave Medium"/>
                          <a:cs typeface="Mohave Medium"/>
                          <a:sym typeface="Mohave Medium"/>
                        </a:rPr>
                        <a:t>12</a:t>
                      </a:r>
                      <a:endParaRPr sz="1800">
                        <a:solidFill>
                          <a:schemeClr val="dk1"/>
                        </a:solidFill>
                        <a:latin typeface="Mohave Medium"/>
                        <a:ea typeface="Mohave Medium"/>
                        <a:cs typeface="Mohave Medium"/>
                        <a:sym typeface="Mohave Medium"/>
                      </a:endParaRPr>
                    </a:p>
                  </a:txBody>
                  <a:tcPr marT="36000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4F7EE"/>
                    </a:solidFill>
                  </a:tcPr>
                </a:tc>
              </a:tr>
              <a:tr h="11267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800">
                          <a:solidFill>
                            <a:schemeClr val="dk1"/>
                          </a:solidFill>
                          <a:latin typeface="Mohave Medium"/>
                          <a:ea typeface="Mohave Medium"/>
                          <a:cs typeface="Mohave Medium"/>
                          <a:sym typeface="Mohave Medium"/>
                        </a:rPr>
                        <a:t>13</a:t>
                      </a:r>
                      <a:endParaRPr sz="1800">
                        <a:solidFill>
                          <a:schemeClr val="dk1"/>
                        </a:solidFill>
                        <a:latin typeface="Mohave Medium"/>
                        <a:ea typeface="Mohave Medium"/>
                        <a:cs typeface="Mohave Medium"/>
                        <a:sym typeface="Mohave Medium"/>
                      </a:endParaRPr>
                    </a:p>
                  </a:txBody>
                  <a:tcPr marT="36000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4F7EE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800">
                          <a:solidFill>
                            <a:schemeClr val="dk1"/>
                          </a:solidFill>
                          <a:latin typeface="Mohave Medium"/>
                          <a:ea typeface="Mohave Medium"/>
                          <a:cs typeface="Mohave Medium"/>
                          <a:sym typeface="Mohave Medium"/>
                        </a:rPr>
                        <a:t>14</a:t>
                      </a:r>
                      <a:endParaRPr sz="1800">
                        <a:solidFill>
                          <a:schemeClr val="dk1"/>
                        </a:solidFill>
                        <a:latin typeface="Mohave Medium"/>
                        <a:ea typeface="Mohave Medium"/>
                        <a:cs typeface="Mohave Medium"/>
                        <a:sym typeface="Mohave Medium"/>
                      </a:endParaRPr>
                    </a:p>
                  </a:txBody>
                  <a:tcPr marT="36000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800">
                          <a:solidFill>
                            <a:schemeClr val="dk1"/>
                          </a:solidFill>
                          <a:latin typeface="Mohave Medium"/>
                          <a:ea typeface="Mohave Medium"/>
                          <a:cs typeface="Mohave Medium"/>
                          <a:sym typeface="Mohave Medium"/>
                        </a:rPr>
                        <a:t>15</a:t>
                      </a:r>
                      <a:endParaRPr sz="1800">
                        <a:solidFill>
                          <a:schemeClr val="dk1"/>
                        </a:solidFill>
                        <a:latin typeface="Mohave Medium"/>
                        <a:ea typeface="Mohave Medium"/>
                        <a:cs typeface="Mohave Medium"/>
                        <a:sym typeface="Mohave Medium"/>
                      </a:endParaRPr>
                    </a:p>
                  </a:txBody>
                  <a:tcPr marT="36000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800">
                          <a:solidFill>
                            <a:schemeClr val="dk1"/>
                          </a:solidFill>
                          <a:latin typeface="Mohave Medium"/>
                          <a:ea typeface="Mohave Medium"/>
                          <a:cs typeface="Mohave Medium"/>
                          <a:sym typeface="Mohave Medium"/>
                        </a:rPr>
                        <a:t>16</a:t>
                      </a:r>
                      <a:endParaRPr sz="1800">
                        <a:solidFill>
                          <a:schemeClr val="dk1"/>
                        </a:solidFill>
                        <a:latin typeface="Mohave Medium"/>
                        <a:ea typeface="Mohave Medium"/>
                        <a:cs typeface="Mohave Medium"/>
                        <a:sym typeface="Mohave Medium"/>
                      </a:endParaRPr>
                    </a:p>
                  </a:txBody>
                  <a:tcPr marT="36000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800">
                          <a:solidFill>
                            <a:schemeClr val="dk1"/>
                          </a:solidFill>
                          <a:latin typeface="Mohave Medium"/>
                          <a:ea typeface="Mohave Medium"/>
                          <a:cs typeface="Mohave Medium"/>
                          <a:sym typeface="Mohave Medium"/>
                        </a:rPr>
                        <a:t>17</a:t>
                      </a:r>
                      <a:endParaRPr sz="1800">
                        <a:solidFill>
                          <a:schemeClr val="dk1"/>
                        </a:solidFill>
                        <a:latin typeface="Mohave Medium"/>
                        <a:ea typeface="Mohave Medium"/>
                        <a:cs typeface="Mohave Medium"/>
                        <a:sym typeface="Mohave Medium"/>
                      </a:endParaRPr>
                    </a:p>
                  </a:txBody>
                  <a:tcPr marT="36000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800">
                          <a:solidFill>
                            <a:schemeClr val="dk1"/>
                          </a:solidFill>
                          <a:latin typeface="Mohave Medium"/>
                          <a:ea typeface="Mohave Medium"/>
                          <a:cs typeface="Mohave Medium"/>
                          <a:sym typeface="Mohave Medium"/>
                        </a:rPr>
                        <a:t>18</a:t>
                      </a:r>
                      <a:endParaRPr sz="1800">
                        <a:solidFill>
                          <a:schemeClr val="dk1"/>
                        </a:solidFill>
                        <a:latin typeface="Mohave Medium"/>
                        <a:ea typeface="Mohave Medium"/>
                        <a:cs typeface="Mohave Medium"/>
                        <a:sym typeface="Mohave Medium"/>
                      </a:endParaRPr>
                    </a:p>
                  </a:txBody>
                  <a:tcPr marT="36000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800">
                          <a:solidFill>
                            <a:schemeClr val="dk1"/>
                          </a:solidFill>
                          <a:latin typeface="Mohave Medium"/>
                          <a:ea typeface="Mohave Medium"/>
                          <a:cs typeface="Mohave Medium"/>
                          <a:sym typeface="Mohave Medium"/>
                        </a:rPr>
                        <a:t>19</a:t>
                      </a:r>
                      <a:endParaRPr sz="1800">
                        <a:solidFill>
                          <a:schemeClr val="dk1"/>
                        </a:solidFill>
                        <a:latin typeface="Mohave Medium"/>
                        <a:ea typeface="Mohave Medium"/>
                        <a:cs typeface="Mohave Medium"/>
                        <a:sym typeface="Mohave Medium"/>
                      </a:endParaRPr>
                    </a:p>
                  </a:txBody>
                  <a:tcPr marT="36000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4F7EE"/>
                    </a:solidFill>
                  </a:tcPr>
                </a:tc>
              </a:tr>
              <a:tr h="11267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800">
                          <a:solidFill>
                            <a:schemeClr val="dk1"/>
                          </a:solidFill>
                          <a:latin typeface="Mohave Medium"/>
                          <a:ea typeface="Mohave Medium"/>
                          <a:cs typeface="Mohave Medium"/>
                          <a:sym typeface="Mohave Medium"/>
                        </a:rPr>
                        <a:t>20</a:t>
                      </a:r>
                      <a:endParaRPr sz="1800">
                        <a:solidFill>
                          <a:schemeClr val="dk1"/>
                        </a:solidFill>
                        <a:latin typeface="Mohave Medium"/>
                        <a:ea typeface="Mohave Medium"/>
                        <a:cs typeface="Mohave Medium"/>
                        <a:sym typeface="Mohave Medium"/>
                      </a:endParaRPr>
                    </a:p>
                  </a:txBody>
                  <a:tcPr marT="36000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4F7EE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800">
                          <a:solidFill>
                            <a:schemeClr val="dk1"/>
                          </a:solidFill>
                          <a:latin typeface="Mohave Medium"/>
                          <a:ea typeface="Mohave Medium"/>
                          <a:cs typeface="Mohave Medium"/>
                          <a:sym typeface="Mohave Medium"/>
                        </a:rPr>
                        <a:t>21</a:t>
                      </a:r>
                      <a:endParaRPr sz="1800">
                        <a:solidFill>
                          <a:schemeClr val="dk1"/>
                        </a:solidFill>
                        <a:latin typeface="Mohave Medium"/>
                        <a:ea typeface="Mohave Medium"/>
                        <a:cs typeface="Mohave Medium"/>
                        <a:sym typeface="Mohave Medium"/>
                      </a:endParaRPr>
                    </a:p>
                  </a:txBody>
                  <a:tcPr marT="36000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800">
                          <a:solidFill>
                            <a:schemeClr val="dk1"/>
                          </a:solidFill>
                          <a:latin typeface="Mohave Medium"/>
                          <a:ea typeface="Mohave Medium"/>
                          <a:cs typeface="Mohave Medium"/>
                          <a:sym typeface="Mohave Medium"/>
                        </a:rPr>
                        <a:t>22</a:t>
                      </a:r>
                      <a:endParaRPr sz="1800">
                        <a:solidFill>
                          <a:schemeClr val="dk1"/>
                        </a:solidFill>
                        <a:latin typeface="Mohave Medium"/>
                        <a:ea typeface="Mohave Medium"/>
                        <a:cs typeface="Mohave Medium"/>
                        <a:sym typeface="Mohave Medium"/>
                      </a:endParaRPr>
                    </a:p>
                  </a:txBody>
                  <a:tcPr marT="36000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800">
                          <a:solidFill>
                            <a:schemeClr val="dk1"/>
                          </a:solidFill>
                          <a:latin typeface="Mohave Medium"/>
                          <a:ea typeface="Mohave Medium"/>
                          <a:cs typeface="Mohave Medium"/>
                          <a:sym typeface="Mohave Medium"/>
                        </a:rPr>
                        <a:t>23</a:t>
                      </a:r>
                      <a:endParaRPr sz="1800">
                        <a:solidFill>
                          <a:schemeClr val="dk1"/>
                        </a:solidFill>
                        <a:latin typeface="Mohave Medium"/>
                        <a:ea typeface="Mohave Medium"/>
                        <a:cs typeface="Mohave Medium"/>
                        <a:sym typeface="Mohave Medium"/>
                      </a:endParaRPr>
                    </a:p>
                  </a:txBody>
                  <a:tcPr marT="36000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800">
                          <a:solidFill>
                            <a:schemeClr val="dk1"/>
                          </a:solidFill>
                          <a:latin typeface="Mohave Medium"/>
                          <a:ea typeface="Mohave Medium"/>
                          <a:cs typeface="Mohave Medium"/>
                          <a:sym typeface="Mohave Medium"/>
                        </a:rPr>
                        <a:t>24</a:t>
                      </a:r>
                      <a:endParaRPr sz="1800">
                        <a:solidFill>
                          <a:schemeClr val="dk1"/>
                        </a:solidFill>
                        <a:latin typeface="Mohave Medium"/>
                        <a:ea typeface="Mohave Medium"/>
                        <a:cs typeface="Mohave Medium"/>
                        <a:sym typeface="Mohave Medium"/>
                      </a:endParaRPr>
                    </a:p>
                  </a:txBody>
                  <a:tcPr marT="36000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800">
                          <a:solidFill>
                            <a:schemeClr val="dk1"/>
                          </a:solidFill>
                          <a:latin typeface="Mohave Medium"/>
                          <a:ea typeface="Mohave Medium"/>
                          <a:cs typeface="Mohave Medium"/>
                          <a:sym typeface="Mohave Medium"/>
                        </a:rPr>
                        <a:t>25</a:t>
                      </a:r>
                      <a:endParaRPr sz="1800">
                        <a:solidFill>
                          <a:schemeClr val="dk1"/>
                        </a:solidFill>
                        <a:latin typeface="Mohave Medium"/>
                        <a:ea typeface="Mohave Medium"/>
                        <a:cs typeface="Mohave Medium"/>
                        <a:sym typeface="Mohave Medium"/>
                      </a:endParaRPr>
                    </a:p>
                  </a:txBody>
                  <a:tcPr marT="36000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800">
                          <a:solidFill>
                            <a:schemeClr val="dk1"/>
                          </a:solidFill>
                          <a:latin typeface="Mohave Medium"/>
                          <a:ea typeface="Mohave Medium"/>
                          <a:cs typeface="Mohave Medium"/>
                          <a:sym typeface="Mohave Medium"/>
                        </a:rPr>
                        <a:t>26</a:t>
                      </a:r>
                      <a:endParaRPr sz="1800">
                        <a:solidFill>
                          <a:schemeClr val="dk1"/>
                        </a:solidFill>
                        <a:latin typeface="Mohave Medium"/>
                        <a:ea typeface="Mohave Medium"/>
                        <a:cs typeface="Mohave Medium"/>
                        <a:sym typeface="Mohave Medium"/>
                      </a:endParaRPr>
                    </a:p>
                  </a:txBody>
                  <a:tcPr marT="36000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4F7EE"/>
                    </a:solidFill>
                  </a:tcPr>
                </a:tc>
              </a:tr>
              <a:tr h="11267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800">
                          <a:solidFill>
                            <a:schemeClr val="dk1"/>
                          </a:solidFill>
                          <a:latin typeface="Mohave Medium"/>
                          <a:ea typeface="Mohave Medium"/>
                          <a:cs typeface="Mohave Medium"/>
                          <a:sym typeface="Mohave Medium"/>
                        </a:rPr>
                        <a:t>27</a:t>
                      </a:r>
                      <a:endParaRPr sz="1800">
                        <a:solidFill>
                          <a:schemeClr val="dk1"/>
                        </a:solidFill>
                        <a:latin typeface="Mohave Medium"/>
                        <a:ea typeface="Mohave Medium"/>
                        <a:cs typeface="Mohave Medium"/>
                        <a:sym typeface="Mohave Medium"/>
                      </a:endParaRPr>
                    </a:p>
                  </a:txBody>
                  <a:tcPr marT="36000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4F7EE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800">
                          <a:solidFill>
                            <a:schemeClr val="dk1"/>
                          </a:solidFill>
                          <a:latin typeface="Mohave Medium"/>
                          <a:ea typeface="Mohave Medium"/>
                          <a:cs typeface="Mohave Medium"/>
                          <a:sym typeface="Mohave Medium"/>
                        </a:rPr>
                        <a:t>28</a:t>
                      </a:r>
                      <a:endParaRPr sz="1800">
                        <a:solidFill>
                          <a:schemeClr val="dk1"/>
                        </a:solidFill>
                        <a:latin typeface="Mohave Medium"/>
                        <a:ea typeface="Mohave Medium"/>
                        <a:cs typeface="Mohave Medium"/>
                        <a:sym typeface="Mohave Medium"/>
                      </a:endParaRPr>
                    </a:p>
                  </a:txBody>
                  <a:tcPr marT="36000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800">
                          <a:solidFill>
                            <a:schemeClr val="dk1"/>
                          </a:solidFill>
                          <a:latin typeface="Mohave Medium"/>
                          <a:ea typeface="Mohave Medium"/>
                          <a:cs typeface="Mohave Medium"/>
                          <a:sym typeface="Mohave Medium"/>
                        </a:rPr>
                        <a:t>29</a:t>
                      </a:r>
                      <a:endParaRPr sz="1800">
                        <a:solidFill>
                          <a:schemeClr val="dk1"/>
                        </a:solidFill>
                        <a:latin typeface="Mohave Medium"/>
                        <a:ea typeface="Mohave Medium"/>
                        <a:cs typeface="Mohave Medium"/>
                        <a:sym typeface="Mohave Medium"/>
                      </a:endParaRPr>
                    </a:p>
                  </a:txBody>
                  <a:tcPr marT="36000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800">
                          <a:solidFill>
                            <a:schemeClr val="dk1"/>
                          </a:solidFill>
                          <a:latin typeface="Mohave Medium"/>
                          <a:ea typeface="Mohave Medium"/>
                          <a:cs typeface="Mohave Medium"/>
                          <a:sym typeface="Mohave Medium"/>
                        </a:rPr>
                        <a:t>30</a:t>
                      </a:r>
                      <a:endParaRPr sz="1800">
                        <a:solidFill>
                          <a:schemeClr val="dk1"/>
                        </a:solidFill>
                        <a:latin typeface="Mohave Medium"/>
                        <a:ea typeface="Mohave Medium"/>
                        <a:cs typeface="Mohave Medium"/>
                        <a:sym typeface="Mohave Medium"/>
                      </a:endParaRPr>
                    </a:p>
                  </a:txBody>
                  <a:tcPr marT="36000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800">
                          <a:solidFill>
                            <a:schemeClr val="dk1"/>
                          </a:solidFill>
                          <a:latin typeface="Mohave Medium"/>
                          <a:ea typeface="Mohave Medium"/>
                          <a:cs typeface="Mohave Medium"/>
                          <a:sym typeface="Mohave Medium"/>
                        </a:rPr>
                        <a:t>31</a:t>
                      </a:r>
                      <a:endParaRPr sz="1800">
                        <a:solidFill>
                          <a:schemeClr val="dk1"/>
                        </a:solidFill>
                        <a:latin typeface="Mohave Medium"/>
                        <a:ea typeface="Mohave Medium"/>
                        <a:cs typeface="Mohave Medium"/>
                        <a:sym typeface="Mohave Medium"/>
                      </a:endParaRPr>
                    </a:p>
                  </a:txBody>
                  <a:tcPr marT="36000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chemeClr val="dk1"/>
                        </a:solidFill>
                        <a:latin typeface="Mohave Medium"/>
                        <a:ea typeface="Mohave Medium"/>
                        <a:cs typeface="Mohave Medium"/>
                        <a:sym typeface="Mohave Medium"/>
                      </a:endParaRPr>
                    </a:p>
                  </a:txBody>
                  <a:tcPr marT="36000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chemeClr val="dk1"/>
                        </a:solidFill>
                        <a:latin typeface="Mohave Medium"/>
                        <a:ea typeface="Mohave Medium"/>
                        <a:cs typeface="Mohave Medium"/>
                        <a:sym typeface="Mohave Medium"/>
                      </a:endParaRPr>
                    </a:p>
                  </a:txBody>
                  <a:tcPr marT="36000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4F7EE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5" name="Google Shape;55;p13"/>
          <p:cNvGraphicFramePr/>
          <p:nvPr/>
        </p:nvGraphicFramePr>
        <p:xfrm>
          <a:off x="269988" y="11577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{1B4C195A-9669-4C5F-B7B0-639E955D5993}</a:tableStyleId>
              </a:tblPr>
              <a:tblGrid>
                <a:gridCol w="1448775"/>
                <a:gridCol w="1448775"/>
                <a:gridCol w="1448775"/>
                <a:gridCol w="1448775"/>
                <a:gridCol w="1448775"/>
                <a:gridCol w="1448775"/>
                <a:gridCol w="1448775"/>
              </a:tblGrid>
              <a:tr h="45347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600">
                          <a:solidFill>
                            <a:schemeClr val="dk1"/>
                          </a:solidFill>
                          <a:latin typeface="Mohave Medium"/>
                          <a:ea typeface="Mohave Medium"/>
                          <a:cs typeface="Mohave Medium"/>
                          <a:sym typeface="Mohave Medium"/>
                        </a:rPr>
                        <a:t>SUNDAY</a:t>
                      </a:r>
                      <a:endParaRPr sz="1600">
                        <a:solidFill>
                          <a:schemeClr val="dk1"/>
                        </a:solidFill>
                        <a:latin typeface="Mohave Medium"/>
                        <a:ea typeface="Mohave Medium"/>
                        <a:cs typeface="Mohave Medium"/>
                        <a:sym typeface="Mohave Medium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7D8AE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600">
                          <a:solidFill>
                            <a:schemeClr val="dk1"/>
                          </a:solidFill>
                          <a:latin typeface="Mohave Medium"/>
                          <a:ea typeface="Mohave Medium"/>
                          <a:cs typeface="Mohave Medium"/>
                          <a:sym typeface="Mohave Medium"/>
                        </a:rPr>
                        <a:t>MONDAY</a:t>
                      </a:r>
                      <a:endParaRPr sz="1600">
                        <a:solidFill>
                          <a:schemeClr val="dk1"/>
                        </a:solidFill>
                        <a:latin typeface="Mohave Medium"/>
                        <a:ea typeface="Mohave Medium"/>
                        <a:cs typeface="Mohave Medium"/>
                        <a:sym typeface="Mohave Medium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7D8AE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600">
                          <a:solidFill>
                            <a:schemeClr val="dk1"/>
                          </a:solidFill>
                          <a:latin typeface="Mohave Medium"/>
                          <a:ea typeface="Mohave Medium"/>
                          <a:cs typeface="Mohave Medium"/>
                          <a:sym typeface="Mohave Medium"/>
                        </a:rPr>
                        <a:t>TUESDAY</a:t>
                      </a:r>
                      <a:endParaRPr sz="1600">
                        <a:solidFill>
                          <a:schemeClr val="dk1"/>
                        </a:solidFill>
                        <a:latin typeface="Mohave Medium"/>
                        <a:ea typeface="Mohave Medium"/>
                        <a:cs typeface="Mohave Medium"/>
                        <a:sym typeface="Mohave Medium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7D8AE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600">
                          <a:solidFill>
                            <a:schemeClr val="dk1"/>
                          </a:solidFill>
                          <a:latin typeface="Mohave Medium"/>
                          <a:ea typeface="Mohave Medium"/>
                          <a:cs typeface="Mohave Medium"/>
                          <a:sym typeface="Mohave Medium"/>
                        </a:rPr>
                        <a:t>WEDNESDAY</a:t>
                      </a:r>
                      <a:endParaRPr sz="1600">
                        <a:solidFill>
                          <a:schemeClr val="dk1"/>
                        </a:solidFill>
                        <a:latin typeface="Mohave Medium"/>
                        <a:ea typeface="Mohave Medium"/>
                        <a:cs typeface="Mohave Medium"/>
                        <a:sym typeface="Mohave Medium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7D8AE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600">
                          <a:solidFill>
                            <a:schemeClr val="dk1"/>
                          </a:solidFill>
                          <a:latin typeface="Mohave Medium"/>
                          <a:ea typeface="Mohave Medium"/>
                          <a:cs typeface="Mohave Medium"/>
                          <a:sym typeface="Mohave Medium"/>
                        </a:rPr>
                        <a:t>THURSDAY</a:t>
                      </a:r>
                      <a:endParaRPr sz="1600">
                        <a:solidFill>
                          <a:schemeClr val="dk1"/>
                        </a:solidFill>
                        <a:latin typeface="Mohave Medium"/>
                        <a:ea typeface="Mohave Medium"/>
                        <a:cs typeface="Mohave Medium"/>
                        <a:sym typeface="Mohave Medium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7D8AE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600">
                          <a:solidFill>
                            <a:schemeClr val="dk1"/>
                          </a:solidFill>
                          <a:latin typeface="Mohave Medium"/>
                          <a:ea typeface="Mohave Medium"/>
                          <a:cs typeface="Mohave Medium"/>
                          <a:sym typeface="Mohave Medium"/>
                        </a:rPr>
                        <a:t>FRIDAY</a:t>
                      </a:r>
                      <a:endParaRPr sz="1600">
                        <a:solidFill>
                          <a:schemeClr val="dk1"/>
                        </a:solidFill>
                        <a:latin typeface="Mohave Medium"/>
                        <a:ea typeface="Mohave Medium"/>
                        <a:cs typeface="Mohave Medium"/>
                        <a:sym typeface="Mohave Medium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7D8AE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600">
                          <a:solidFill>
                            <a:schemeClr val="dk1"/>
                          </a:solidFill>
                          <a:latin typeface="Mohave Medium"/>
                          <a:ea typeface="Mohave Medium"/>
                          <a:cs typeface="Mohave Medium"/>
                          <a:sym typeface="Mohave Medium"/>
                        </a:rPr>
                        <a:t>SATURDAY</a:t>
                      </a:r>
                      <a:endParaRPr sz="1600">
                        <a:solidFill>
                          <a:schemeClr val="dk1"/>
                        </a:solidFill>
                        <a:latin typeface="Mohave Medium"/>
                        <a:ea typeface="Mohave Medium"/>
                        <a:cs typeface="Mohave Medium"/>
                        <a:sym typeface="Mohave Medium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7D8AE"/>
                    </a:solidFill>
                  </a:tcPr>
                </a:tc>
              </a:tr>
            </a:tbl>
          </a:graphicData>
        </a:graphic>
      </p:graphicFrame>
      <p:grpSp>
        <p:nvGrpSpPr>
          <p:cNvPr id="56" name="Google Shape;56;p13"/>
          <p:cNvGrpSpPr/>
          <p:nvPr/>
        </p:nvGrpSpPr>
        <p:grpSpPr>
          <a:xfrm>
            <a:off x="251736" y="78929"/>
            <a:ext cx="10159714" cy="1062000"/>
            <a:chOff x="251736" y="78929"/>
            <a:chExt cx="10159714" cy="1062000"/>
          </a:xfrm>
        </p:grpSpPr>
        <p:sp>
          <p:nvSpPr>
            <p:cNvPr id="57" name="Google Shape;57;p13"/>
            <p:cNvSpPr txBox="1"/>
            <p:nvPr/>
          </p:nvSpPr>
          <p:spPr>
            <a:xfrm>
              <a:off x="251736" y="78929"/>
              <a:ext cx="2904600" cy="1062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6900">
                  <a:solidFill>
                    <a:schemeClr val="dk1"/>
                  </a:solidFill>
                  <a:latin typeface="Mohave"/>
                  <a:ea typeface="Mohave"/>
                  <a:cs typeface="Mohave"/>
                  <a:sym typeface="Mohave"/>
                </a:rPr>
                <a:t>JANUARY</a:t>
              </a:r>
              <a:endParaRPr sz="6900">
                <a:solidFill>
                  <a:schemeClr val="dk1"/>
                </a:solidFill>
                <a:latin typeface="Mohave"/>
                <a:ea typeface="Mohave"/>
                <a:cs typeface="Mohave"/>
                <a:sym typeface="Mohave"/>
              </a:endParaRPr>
            </a:p>
          </p:txBody>
        </p:sp>
        <p:grpSp>
          <p:nvGrpSpPr>
            <p:cNvPr id="58" name="Google Shape;58;p13"/>
            <p:cNvGrpSpPr/>
            <p:nvPr/>
          </p:nvGrpSpPr>
          <p:grpSpPr>
            <a:xfrm>
              <a:off x="3489100" y="263129"/>
              <a:ext cx="6922350" cy="693600"/>
              <a:chOff x="3489100" y="228475"/>
              <a:chExt cx="6922350" cy="693600"/>
            </a:xfrm>
          </p:grpSpPr>
          <p:grpSp>
            <p:nvGrpSpPr>
              <p:cNvPr id="59" name="Google Shape;59;p13"/>
              <p:cNvGrpSpPr/>
              <p:nvPr/>
            </p:nvGrpSpPr>
            <p:grpSpPr>
              <a:xfrm>
                <a:off x="3489100" y="228475"/>
                <a:ext cx="6922200" cy="693600"/>
                <a:chOff x="3489100" y="228475"/>
                <a:chExt cx="6922200" cy="693600"/>
              </a:xfrm>
            </p:grpSpPr>
            <p:sp>
              <p:nvSpPr>
                <p:cNvPr id="60" name="Google Shape;60;p13"/>
                <p:cNvSpPr/>
                <p:nvPr/>
              </p:nvSpPr>
              <p:spPr>
                <a:xfrm>
                  <a:off x="3859900" y="230125"/>
                  <a:ext cx="6551400" cy="690300"/>
                </a:xfrm>
                <a:prstGeom prst="rect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t" bIns="54000" lIns="91425" spcFirstLastPara="1" rIns="91425" wrap="square" tIns="54000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>
                    <a:solidFill>
                      <a:schemeClr val="dk1"/>
                    </a:solidFill>
                    <a:latin typeface="Mohave Medium"/>
                    <a:ea typeface="Mohave Medium"/>
                    <a:cs typeface="Mohave Medium"/>
                    <a:sym typeface="Mohave Medium"/>
                  </a:endParaRPr>
                </a:p>
              </p:txBody>
            </p:sp>
            <p:grpSp>
              <p:nvGrpSpPr>
                <p:cNvPr id="61" name="Google Shape;61;p13"/>
                <p:cNvGrpSpPr/>
                <p:nvPr/>
              </p:nvGrpSpPr>
              <p:grpSpPr>
                <a:xfrm>
                  <a:off x="3489100" y="228475"/>
                  <a:ext cx="370800" cy="693600"/>
                  <a:chOff x="3067175" y="228475"/>
                  <a:chExt cx="370800" cy="693600"/>
                </a:xfrm>
              </p:grpSpPr>
              <p:sp>
                <p:nvSpPr>
                  <p:cNvPr id="62" name="Google Shape;62;p13"/>
                  <p:cNvSpPr/>
                  <p:nvPr/>
                </p:nvSpPr>
                <p:spPr>
                  <a:xfrm>
                    <a:off x="3067175" y="230125"/>
                    <a:ext cx="370800" cy="690300"/>
                  </a:xfrm>
                  <a:prstGeom prst="rect">
                    <a:avLst/>
                  </a:prstGeom>
                  <a:solidFill>
                    <a:srgbClr val="C7D8AE"/>
                  </a:solidFill>
                  <a:ln cap="flat" cmpd="sng" w="9525">
                    <a:solidFill>
                      <a:schemeClr val="dk1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sp>
                <p:nvSpPr>
                  <p:cNvPr id="63" name="Google Shape;63;p13"/>
                  <p:cNvSpPr txBox="1"/>
                  <p:nvPr/>
                </p:nvSpPr>
                <p:spPr>
                  <a:xfrm rot="-5400000">
                    <a:off x="2905775" y="429025"/>
                    <a:ext cx="693600" cy="2925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ru" sz="1900">
                        <a:solidFill>
                          <a:schemeClr val="dk1"/>
                        </a:solidFill>
                        <a:latin typeface="Mohave Medium"/>
                        <a:ea typeface="Mohave Medium"/>
                        <a:cs typeface="Mohave Medium"/>
                        <a:sym typeface="Mohave Medium"/>
                      </a:rPr>
                      <a:t>NOTES</a:t>
                    </a:r>
                    <a:endParaRPr sz="1900">
                      <a:solidFill>
                        <a:schemeClr val="dk1"/>
                      </a:solidFill>
                      <a:latin typeface="Mohave Medium"/>
                      <a:ea typeface="Mohave Medium"/>
                      <a:cs typeface="Mohave Medium"/>
                      <a:sym typeface="Mohave Medium"/>
                    </a:endParaRPr>
                  </a:p>
                </p:txBody>
              </p:sp>
            </p:grpSp>
          </p:grpSp>
          <p:sp>
            <p:nvSpPr>
              <p:cNvPr id="64" name="Google Shape;64;p13"/>
              <p:cNvSpPr txBox="1"/>
              <p:nvPr/>
            </p:nvSpPr>
            <p:spPr>
              <a:xfrm>
                <a:off x="3862150" y="231325"/>
                <a:ext cx="6549300" cy="680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54000" lIns="91425" spcFirstLastPara="1" rIns="91425" wrap="square" tIns="54000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chemeClr val="dk1"/>
                  </a:solidFill>
                  <a:latin typeface="Mohave"/>
                  <a:ea typeface="Mohave"/>
                  <a:cs typeface="Mohave"/>
                  <a:sym typeface="Mohave"/>
                </a:endParaRPr>
              </a:p>
            </p:txBody>
          </p:sp>
        </p:grp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