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287000" cx="18288000"/>
  <p:notesSz cx="6858000" cy="9144000"/>
  <p:embeddedFontLst>
    <p:embeddedFont>
      <p:font typeface="Bebas Neu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ebas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23417" y="1489150"/>
            <a:ext cx="17041200" cy="41052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23400" y="5668250"/>
            <a:ext cx="17041200" cy="1585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23400" y="2212250"/>
            <a:ext cx="17041200" cy="39270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3400" y="6304450"/>
            <a:ext cx="17041200" cy="26016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23400" y="4301700"/>
            <a:ext cx="17041200" cy="16836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23400" y="2304950"/>
            <a:ext cx="79998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664800" y="2304950"/>
            <a:ext cx="79998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23400" y="1111200"/>
            <a:ext cx="5616000" cy="15114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3400" y="2779200"/>
            <a:ext cx="5616000" cy="6358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80500" y="900300"/>
            <a:ext cx="12735600" cy="81816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144000" y="-250"/>
            <a:ext cx="9144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31000" y="2466350"/>
            <a:ext cx="8090400" cy="29646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31000" y="5606150"/>
            <a:ext cx="8090400" cy="2470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879000" y="1448150"/>
            <a:ext cx="7674000" cy="7390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3400" y="8461150"/>
            <a:ext cx="11997600" cy="1210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1pPr>
            <a:lvl2pPr indent="-406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indent="-406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indent="-406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indent="-406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indent="-406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indent="-406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indent="-406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indent="-406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900"/>
            <a:ext cx="18288000" cy="10288800"/>
          </a:xfrm>
          <a:prstGeom prst="rect">
            <a:avLst/>
          </a:prstGeom>
          <a:gradFill>
            <a:gsLst>
              <a:gs pos="0">
                <a:srgbClr val="2D364B"/>
              </a:gs>
              <a:gs pos="46000">
                <a:srgbClr val="212A3D"/>
              </a:gs>
              <a:gs pos="100000">
                <a:srgbClr val="1A213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145750" y="680552"/>
            <a:ext cx="79965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simple mind map</a:t>
            </a:r>
            <a:endParaRPr sz="82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1738238" y="933450"/>
            <a:ext cx="14811525" cy="8475300"/>
            <a:chOff x="1743075" y="933450"/>
            <a:chExt cx="14811525" cy="8475300"/>
          </a:xfrm>
        </p:grpSpPr>
        <p:grpSp>
          <p:nvGrpSpPr>
            <p:cNvPr id="57" name="Google Shape;57;p13"/>
            <p:cNvGrpSpPr/>
            <p:nvPr/>
          </p:nvGrpSpPr>
          <p:grpSpPr>
            <a:xfrm flipH="1">
              <a:off x="9834700" y="5670075"/>
              <a:ext cx="6719900" cy="3738675"/>
              <a:chOff x="1743075" y="933450"/>
              <a:chExt cx="6719900" cy="3738675"/>
            </a:xfrm>
          </p:grpSpPr>
          <p:sp>
            <p:nvSpPr>
              <p:cNvPr id="58" name="Google Shape;58;p13"/>
              <p:cNvSpPr/>
              <p:nvPr/>
            </p:nvSpPr>
            <p:spPr>
              <a:xfrm flipH="1" rot="10800000">
                <a:off x="5615000" y="1552575"/>
                <a:ext cx="2847975" cy="1276350"/>
              </a:xfrm>
              <a:custGeom>
                <a:rect b="b" l="l" r="r" t="t"/>
                <a:pathLst>
                  <a:path extrusionOk="0" h="51054" w="113919">
                    <a:moveTo>
                      <a:pt x="0" y="0"/>
                    </a:moveTo>
                    <a:lnTo>
                      <a:pt x="80772" y="0"/>
                    </a:lnTo>
                    <a:lnTo>
                      <a:pt x="113919" y="51054"/>
                    </a:lnTo>
                  </a:path>
                </a:pathLst>
              </a:custGeom>
              <a:noFill/>
              <a:ln cap="flat" cmpd="sng" w="38100">
                <a:solidFill>
                  <a:srgbClr val="4C8B7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59" name="Google Shape;59;p13"/>
              <p:cNvSpPr/>
              <p:nvPr/>
            </p:nvSpPr>
            <p:spPr>
              <a:xfrm>
                <a:off x="1747850" y="18859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4C8B7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0" name="Google Shape;60;p13"/>
              <p:cNvSpPr txBox="1"/>
              <p:nvPr/>
            </p:nvSpPr>
            <p:spPr>
              <a:xfrm>
                <a:off x="1743075" y="9334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4C8B73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Diam commodo</a:t>
                </a:r>
                <a:endParaRPr sz="2000">
                  <a:solidFill>
                    <a:srgbClr val="4C8B73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1743075" y="133827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Quisque commodo ipsum vestibulum nisi sodales rutrum.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 flipH="1" rot="10800000">
                <a:off x="1747850" y="31486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4C8B7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3" name="Google Shape;63;p13"/>
              <p:cNvSpPr/>
              <p:nvPr/>
            </p:nvSpPr>
            <p:spPr>
              <a:xfrm>
                <a:off x="3362338" y="2371725"/>
                <a:ext cx="2869200" cy="890700"/>
              </a:xfrm>
              <a:prstGeom prst="roundRect">
                <a:avLst>
                  <a:gd fmla="val 18713" name="adj"/>
                </a:avLst>
              </a:prstGeom>
              <a:solidFill>
                <a:srgbClr val="4C8B73"/>
              </a:solidFill>
              <a:ln>
                <a:noFill/>
              </a:ln>
              <a:effectLst>
                <a:outerShdw blurRad="228600" rotWithShape="0" algn="bl" dir="3180000" dist="66675">
                  <a:srgbClr val="17171E">
                    <a:alpha val="4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3429000" y="2543175"/>
                <a:ext cx="2743200" cy="53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3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Sed mattis</a:t>
                </a:r>
                <a:endParaRPr sz="2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1743075" y="386080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4C8B73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Aenean faucibus</a:t>
                </a:r>
                <a:endParaRPr sz="2000">
                  <a:solidFill>
                    <a:srgbClr val="4C8B73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1743075" y="426562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Vivamus dictum risus ac lacus condimentum, vel placerat dui 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 flipH="1">
              <a:off x="9834700" y="933450"/>
              <a:ext cx="6715125" cy="3719625"/>
              <a:chOff x="1747850" y="933450"/>
              <a:chExt cx="6715125" cy="3719625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5615000" y="2809875"/>
                <a:ext cx="2847975" cy="1276350"/>
              </a:xfrm>
              <a:custGeom>
                <a:rect b="b" l="l" r="r" t="t"/>
                <a:pathLst>
                  <a:path extrusionOk="0" h="51054" w="113919">
                    <a:moveTo>
                      <a:pt x="0" y="0"/>
                    </a:moveTo>
                    <a:lnTo>
                      <a:pt x="80772" y="0"/>
                    </a:lnTo>
                    <a:lnTo>
                      <a:pt x="113919" y="51054"/>
                    </a:lnTo>
                  </a:path>
                </a:pathLst>
              </a:custGeom>
              <a:noFill/>
              <a:ln cap="flat" cmpd="sng" w="38100">
                <a:solidFill>
                  <a:srgbClr val="5089C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9" name="Google Shape;69;p13"/>
              <p:cNvSpPr/>
              <p:nvPr/>
            </p:nvSpPr>
            <p:spPr>
              <a:xfrm>
                <a:off x="1747850" y="18859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5089C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70" name="Google Shape;70;p13"/>
              <p:cNvSpPr txBox="1"/>
              <p:nvPr/>
            </p:nvSpPr>
            <p:spPr>
              <a:xfrm>
                <a:off x="1762125" y="9334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5089C7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Mauris eget</a:t>
                </a:r>
                <a:endParaRPr sz="2000">
                  <a:solidFill>
                    <a:srgbClr val="5089C7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1762125" y="133827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Curabitur lobortis sem ac dolor bibendum dictum.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 flipH="1" rot="10800000">
                <a:off x="1747850" y="31486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5089C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73" name="Google Shape;73;p13"/>
              <p:cNvSpPr/>
              <p:nvPr/>
            </p:nvSpPr>
            <p:spPr>
              <a:xfrm>
                <a:off x="3362338" y="2371725"/>
                <a:ext cx="2869200" cy="890700"/>
              </a:xfrm>
              <a:prstGeom prst="roundRect">
                <a:avLst>
                  <a:gd fmla="val 18713" name="adj"/>
                </a:avLst>
              </a:prstGeom>
              <a:solidFill>
                <a:srgbClr val="5089C7"/>
              </a:solidFill>
              <a:ln>
                <a:noFill/>
              </a:ln>
              <a:effectLst>
                <a:outerShdw blurRad="228600" rotWithShape="0" algn="bl" dir="3180000" dist="66675">
                  <a:srgbClr val="17171E">
                    <a:alpha val="4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3429000" y="2543175"/>
                <a:ext cx="2743200" cy="53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3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Tincidunt augue</a:t>
                </a:r>
                <a:endParaRPr sz="2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1762125" y="38417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5089C7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Curabitur facilisis</a:t>
                </a:r>
                <a:endParaRPr sz="2000">
                  <a:solidFill>
                    <a:srgbClr val="5089C7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1762125" y="4246575"/>
                <a:ext cx="30129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Maecenas sit amet nisi fringilla, condimentum justo ac, consequat.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1743075" y="5670075"/>
              <a:ext cx="6719900" cy="3719625"/>
              <a:chOff x="1743075" y="933450"/>
              <a:chExt cx="6719900" cy="3719625"/>
            </a:xfrm>
          </p:grpSpPr>
          <p:sp>
            <p:nvSpPr>
              <p:cNvPr id="78" name="Google Shape;78;p13"/>
              <p:cNvSpPr/>
              <p:nvPr/>
            </p:nvSpPr>
            <p:spPr>
              <a:xfrm flipH="1" rot="10800000">
                <a:off x="5615000" y="1552575"/>
                <a:ext cx="2847975" cy="1276350"/>
              </a:xfrm>
              <a:custGeom>
                <a:rect b="b" l="l" r="r" t="t"/>
                <a:pathLst>
                  <a:path extrusionOk="0" h="51054" w="113919">
                    <a:moveTo>
                      <a:pt x="0" y="0"/>
                    </a:moveTo>
                    <a:lnTo>
                      <a:pt x="80772" y="0"/>
                    </a:lnTo>
                    <a:lnTo>
                      <a:pt x="113919" y="51054"/>
                    </a:lnTo>
                  </a:path>
                </a:pathLst>
              </a:custGeom>
              <a:noFill/>
              <a:ln cap="flat" cmpd="sng" w="38100">
                <a:solidFill>
                  <a:srgbClr val="CA653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79" name="Google Shape;79;p13"/>
              <p:cNvSpPr/>
              <p:nvPr/>
            </p:nvSpPr>
            <p:spPr>
              <a:xfrm>
                <a:off x="1747850" y="18859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CA653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80" name="Google Shape;80;p13"/>
              <p:cNvSpPr txBox="1"/>
              <p:nvPr/>
            </p:nvSpPr>
            <p:spPr>
              <a:xfrm>
                <a:off x="1743075" y="9334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CA6534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Interdum convallis</a:t>
                </a:r>
                <a:endParaRPr sz="2000">
                  <a:solidFill>
                    <a:srgbClr val="CA6534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1743075" y="133827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Nam eget ligula ornare, hendrerit augue eget, tincidunt augue.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 flipH="1" rot="10800000">
                <a:off x="1747850" y="31486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CA653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83" name="Google Shape;83;p13"/>
              <p:cNvSpPr/>
              <p:nvPr/>
            </p:nvSpPr>
            <p:spPr>
              <a:xfrm>
                <a:off x="3362338" y="2371725"/>
                <a:ext cx="2869200" cy="890700"/>
              </a:xfrm>
              <a:prstGeom prst="roundRect">
                <a:avLst>
                  <a:gd fmla="val 18713" name="adj"/>
                </a:avLst>
              </a:prstGeom>
              <a:solidFill>
                <a:srgbClr val="CA6534"/>
              </a:solidFill>
              <a:ln>
                <a:noFill/>
              </a:ln>
              <a:effectLst>
                <a:outerShdw blurRad="228600" rotWithShape="0" algn="bl" dir="3180000" dist="66675">
                  <a:srgbClr val="17171E">
                    <a:alpha val="4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3429000" y="2543175"/>
                <a:ext cx="2743200" cy="53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3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 Tempus lorem</a:t>
                </a:r>
                <a:endParaRPr sz="2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1743075" y="38417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CA6534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Diam molestie</a:t>
                </a:r>
                <a:endParaRPr sz="2000">
                  <a:solidFill>
                    <a:srgbClr val="CA6534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1743075" y="424657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In et tellus vitae ligula euismod vulputate quis et lacus.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1743075" y="933450"/>
              <a:ext cx="6719900" cy="3719625"/>
              <a:chOff x="1743075" y="933450"/>
              <a:chExt cx="6719900" cy="3719625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5615000" y="2809875"/>
                <a:ext cx="2847975" cy="1276350"/>
              </a:xfrm>
              <a:custGeom>
                <a:rect b="b" l="l" r="r" t="t"/>
                <a:pathLst>
                  <a:path extrusionOk="0" h="51054" w="113919">
                    <a:moveTo>
                      <a:pt x="0" y="0"/>
                    </a:moveTo>
                    <a:lnTo>
                      <a:pt x="80772" y="0"/>
                    </a:lnTo>
                    <a:lnTo>
                      <a:pt x="113919" y="51054"/>
                    </a:lnTo>
                  </a:path>
                </a:pathLst>
              </a:custGeom>
              <a:noFill/>
              <a:ln cap="flat" cmpd="sng" w="38100">
                <a:solidFill>
                  <a:srgbClr val="E4539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89" name="Google Shape;89;p13"/>
              <p:cNvSpPr/>
              <p:nvPr/>
            </p:nvSpPr>
            <p:spPr>
              <a:xfrm>
                <a:off x="1747850" y="18859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E4539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90" name="Google Shape;90;p13"/>
              <p:cNvSpPr txBox="1"/>
              <p:nvPr/>
            </p:nvSpPr>
            <p:spPr>
              <a:xfrm>
                <a:off x="1743075" y="9334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E4539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Sed interdum</a:t>
                </a:r>
                <a:endParaRPr sz="2000">
                  <a:solidFill>
                    <a:srgbClr val="E4539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1743075" y="133827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Ut consectetur lacus vulputate sapien hendrerit, vitae vulputate.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 flipH="1" rot="10800000">
                <a:off x="1747850" y="3148650"/>
                <a:ext cx="2395525" cy="590550"/>
              </a:xfrm>
              <a:custGeom>
                <a:rect b="b" l="l" r="r" t="t"/>
                <a:pathLst>
                  <a:path extrusionOk="0" h="23622" w="95821">
                    <a:moveTo>
                      <a:pt x="0" y="0"/>
                    </a:moveTo>
                    <a:lnTo>
                      <a:pt x="80772" y="0"/>
                    </a:lnTo>
                    <a:lnTo>
                      <a:pt x="95821" y="23622"/>
                    </a:lnTo>
                  </a:path>
                </a:pathLst>
              </a:custGeom>
              <a:noFill/>
              <a:ln cap="flat" cmpd="sng" w="38100">
                <a:solidFill>
                  <a:srgbClr val="E4539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93" name="Google Shape;93;p13"/>
              <p:cNvSpPr/>
              <p:nvPr/>
            </p:nvSpPr>
            <p:spPr>
              <a:xfrm>
                <a:off x="3362338" y="2371725"/>
                <a:ext cx="2869200" cy="890700"/>
              </a:xfrm>
              <a:prstGeom prst="roundRect">
                <a:avLst>
                  <a:gd fmla="val 18713" name="adj"/>
                </a:avLst>
              </a:prstGeom>
              <a:solidFill>
                <a:srgbClr val="E45398"/>
              </a:solidFill>
              <a:ln>
                <a:noFill/>
              </a:ln>
              <a:effectLst>
                <a:outerShdw blurRad="228600" rotWithShape="0" algn="bl" dir="3180000" dist="66675">
                  <a:srgbClr val="17171E">
                    <a:alpha val="4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3429000" y="2543175"/>
                <a:ext cx="2743200" cy="53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3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Donec a turpis</a:t>
                </a:r>
                <a:endParaRPr sz="2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1743075" y="3841750"/>
                <a:ext cx="2743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rgbClr val="E4539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Phasellus auctor</a:t>
                </a:r>
                <a:endParaRPr sz="2000">
                  <a:solidFill>
                    <a:srgbClr val="E4539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1743075" y="4246575"/>
                <a:ext cx="2743200" cy="40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Etiam sagittis nunc pulvinar nibh euismod dapibus sit amet.</a:t>
                </a:r>
                <a:endParaRPr sz="12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97" name="Google Shape;97;p13"/>
            <p:cNvSpPr/>
            <p:nvPr/>
          </p:nvSpPr>
          <p:spPr>
            <a:xfrm>
              <a:off x="7639737" y="3659813"/>
              <a:ext cx="3012900" cy="3012900"/>
            </a:xfrm>
            <a:prstGeom prst="ellipse">
              <a:avLst/>
            </a:prstGeom>
            <a:solidFill>
              <a:srgbClr val="3C4A65"/>
            </a:solidFill>
            <a:ln>
              <a:noFill/>
            </a:ln>
            <a:effectLst>
              <a:outerShdw blurRad="228600" rotWithShape="0" algn="bl" dir="3180000" dist="66675">
                <a:srgbClr val="17171E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7709475" y="4715850"/>
              <a:ext cx="2869200" cy="754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7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Main Title</a:t>
              </a:r>
              <a:endParaRPr sz="37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99" name="Google Shape;99;p13"/>
            <p:cNvGrpSpPr/>
            <p:nvPr/>
          </p:nvGrpSpPr>
          <p:grpSpPr>
            <a:xfrm>
              <a:off x="8791646" y="5457813"/>
              <a:ext cx="704857" cy="118300"/>
              <a:chOff x="8324850" y="5495925"/>
              <a:chExt cx="738225" cy="1239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8324850" y="5495925"/>
                <a:ext cx="123900" cy="123900"/>
              </a:xfrm>
              <a:prstGeom prst="ellipse">
                <a:avLst/>
              </a:prstGeom>
              <a:solidFill>
                <a:srgbClr val="E4539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8529625" y="5495925"/>
                <a:ext cx="123900" cy="123900"/>
              </a:xfrm>
              <a:prstGeom prst="ellipse">
                <a:avLst/>
              </a:prstGeom>
              <a:solidFill>
                <a:srgbClr val="CA65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8734400" y="5495925"/>
                <a:ext cx="123900" cy="123900"/>
              </a:xfrm>
              <a:prstGeom prst="ellipse">
                <a:avLst/>
              </a:prstGeom>
              <a:solidFill>
                <a:srgbClr val="4C8B7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8939175" y="5495925"/>
                <a:ext cx="123900" cy="123900"/>
              </a:xfrm>
              <a:prstGeom prst="ellipse">
                <a:avLst/>
              </a:prstGeom>
              <a:solidFill>
                <a:srgbClr val="5089C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4" name="Google Shape;104;p13"/>
          <p:cNvSpPr txBox="1"/>
          <p:nvPr/>
        </p:nvSpPr>
        <p:spPr>
          <a:xfrm>
            <a:off x="8411467" y="9639300"/>
            <a:ext cx="1466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gdoc.io</a:t>
            </a:r>
            <a:endParaRPr sz="16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