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DM Sans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DMSans-boldItalic.fntdata"/><Relationship Id="rId5" Type="http://schemas.openxmlformats.org/officeDocument/2006/relationships/slide" Target="slides/slide1.xml"/><Relationship Id="rId6" Type="http://schemas.openxmlformats.org/officeDocument/2006/relationships/font" Target="fonts/DMSans-regular.fntdata"/><Relationship Id="rId7" Type="http://schemas.openxmlformats.org/officeDocument/2006/relationships/font" Target="fonts/DMSans-bold.fntdata"/><Relationship Id="rId8" Type="http://schemas.openxmlformats.org/officeDocument/2006/relationships/font" Target="fonts/DM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0000"/>
          </a:blip>
          <a:srcRect b="11816" l="22684" r="0" t="0"/>
          <a:stretch/>
        </p:blipFill>
        <p:spPr>
          <a:xfrm>
            <a:off x="0" y="1983850"/>
            <a:ext cx="7133175" cy="8714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0000" y="909650"/>
            <a:ext cx="432300" cy="4631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1092800" y="876150"/>
            <a:ext cx="3849300" cy="530178"/>
            <a:chOff x="1092800" y="857250"/>
            <a:chExt cx="3849300" cy="530178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1092800" y="857250"/>
              <a:ext cx="38493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0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Your Company/Name</a:t>
              </a:r>
              <a:endParaRPr b="1" sz="20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1092800" y="1172028"/>
              <a:ext cx="3849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Tagline Here</a:t>
              </a:r>
              <a:endParaRPr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</p:grpSp>
      <p:grpSp>
        <p:nvGrpSpPr>
          <p:cNvPr id="59" name="Google Shape;59;p13"/>
          <p:cNvGrpSpPr/>
          <p:nvPr/>
        </p:nvGrpSpPr>
        <p:grpSpPr>
          <a:xfrm>
            <a:off x="540000" y="1965775"/>
            <a:ext cx="2291281" cy="1164163"/>
            <a:chOff x="540000" y="1965775"/>
            <a:chExt cx="2291281" cy="1164163"/>
          </a:xfrm>
        </p:grpSpPr>
        <p:grpSp>
          <p:nvGrpSpPr>
            <p:cNvPr id="60" name="Google Shape;60;p13"/>
            <p:cNvGrpSpPr/>
            <p:nvPr/>
          </p:nvGrpSpPr>
          <p:grpSpPr>
            <a:xfrm>
              <a:off x="540000" y="1965775"/>
              <a:ext cx="2291275" cy="215400"/>
              <a:chOff x="540000" y="1965775"/>
              <a:chExt cx="2291275" cy="215400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540000" y="1965775"/>
                <a:ext cx="3126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To</a:t>
                </a:r>
                <a:r>
                  <a:rPr b="1" lang="ru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:</a:t>
                </a:r>
                <a:endParaRPr b="1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>
                <a:off x="879175" y="1965775"/>
                <a:ext cx="1952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Jane Smith</a:t>
                </a:r>
                <a:endParaRPr b="1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541190" y="2256671"/>
              <a:ext cx="2290091" cy="189175"/>
              <a:chOff x="541190" y="2270114"/>
              <a:chExt cx="2290091" cy="189175"/>
            </a:xfrm>
          </p:grpSpPr>
          <p:pic>
            <p:nvPicPr>
              <p:cNvPr id="64" name="Google Shape;64;p13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541190" y="2270114"/>
                <a:ext cx="183900" cy="1891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5" name="Google Shape;65;p13"/>
              <p:cNvSpPr txBox="1"/>
              <p:nvPr/>
            </p:nvSpPr>
            <p:spPr>
              <a:xfrm>
                <a:off x="879181" y="2280102"/>
                <a:ext cx="1952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+1 (123)-4567-890</a:t>
                </a:r>
                <a:endParaRPr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559615" y="2766038"/>
              <a:ext cx="2271666" cy="363900"/>
              <a:chOff x="559615" y="2766038"/>
              <a:chExt cx="2271666" cy="363900"/>
            </a:xfrm>
          </p:grpSpPr>
          <p:pic>
            <p:nvPicPr>
              <p:cNvPr id="67" name="Google Shape;67;p13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559615" y="2777875"/>
                <a:ext cx="147050" cy="18765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8" name="Google Shape;68;p13"/>
              <p:cNvSpPr txBox="1"/>
              <p:nvPr/>
            </p:nvSpPr>
            <p:spPr>
              <a:xfrm>
                <a:off x="879181" y="2766038"/>
                <a:ext cx="19521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100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1123 Maple Street Apt. 4B</a:t>
                </a:r>
                <a:endParaRPr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Springfield, IL 62704</a:t>
                </a:r>
                <a:endParaRPr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541190" y="2521342"/>
              <a:ext cx="2290091" cy="169200"/>
              <a:chOff x="541190" y="2538625"/>
              <a:chExt cx="2290091" cy="169200"/>
            </a:xfrm>
          </p:grpSpPr>
          <p:pic>
            <p:nvPicPr>
              <p:cNvPr id="70" name="Google Shape;70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541190" y="2563580"/>
                <a:ext cx="183900" cy="11929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1" name="Google Shape;71;p13"/>
              <p:cNvSpPr txBox="1"/>
              <p:nvPr/>
            </p:nvSpPr>
            <p:spPr>
              <a:xfrm>
                <a:off x="879181" y="2538625"/>
                <a:ext cx="1952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Recipient@mail.ltd</a:t>
                </a:r>
                <a:endParaRPr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</p:grpSp>
      </p:grpSp>
      <p:sp>
        <p:nvSpPr>
          <p:cNvPr id="72" name="Google Shape;72;p13"/>
          <p:cNvSpPr txBox="1"/>
          <p:nvPr/>
        </p:nvSpPr>
        <p:spPr>
          <a:xfrm>
            <a:off x="5067900" y="1983843"/>
            <a:ext cx="1952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rPr>
              <a:t>October 10, 2028</a:t>
            </a:r>
            <a:endParaRPr sz="1200">
              <a:solidFill>
                <a:srgbClr val="231F20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539995" y="3562225"/>
            <a:ext cx="6480009" cy="4332379"/>
            <a:chOff x="539995" y="3562225"/>
            <a:chExt cx="6480009" cy="4332379"/>
          </a:xfrm>
        </p:grpSpPr>
        <p:sp>
          <p:nvSpPr>
            <p:cNvPr id="74" name="Google Shape;74;p13"/>
            <p:cNvSpPr txBox="1"/>
            <p:nvPr/>
          </p:nvSpPr>
          <p:spPr>
            <a:xfrm>
              <a:off x="539995" y="3562225"/>
              <a:ext cx="336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Subject:</a:t>
              </a:r>
              <a:r>
                <a:rPr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 Proposal for New Project</a:t>
              </a:r>
              <a:endParaRPr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539995" y="4050550"/>
              <a:ext cx="336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Dear </a:t>
              </a:r>
              <a:r>
                <a:rPr b="1"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Ms. Smith,</a:t>
              </a:r>
              <a:endParaRPr b="1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540004" y="4538875"/>
              <a:ext cx="6480000" cy="206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I hope this message finds you well. I am writing to provide you with a detailed proposal for the upcoming project we discussed. Our team is excited about the opportunity to collaborate with your company and ensure the success of this venture.</a:t>
              </a:r>
              <a:endParaRPr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Enclosed, you will find the scope of work, timeline, and estimated costs. Please feel free to contact us if you have any questions or would like to discuss further adjustments.</a:t>
              </a:r>
              <a:endParaRPr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Thank you for considering Acme Corporation for this project. We look forward to hearing from you soon.</a:t>
              </a:r>
              <a:endParaRPr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539995" y="6974804"/>
              <a:ext cx="336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Sincerely,</a:t>
              </a:r>
              <a:endParaRPr b="1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539995" y="7225004"/>
              <a:ext cx="336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John Doe</a:t>
              </a:r>
              <a:endParaRPr b="1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539995" y="7475204"/>
              <a:ext cx="336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Project Manager</a:t>
              </a:r>
              <a:endParaRPr b="1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539995" y="7725404"/>
              <a:ext cx="336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rPr>
                <a:t>Company/Name</a:t>
              </a:r>
              <a:endParaRPr b="1" sz="1100">
                <a:solidFill>
                  <a:srgbClr val="231F20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</p:grpSp>
      <p:grpSp>
        <p:nvGrpSpPr>
          <p:cNvPr id="81" name="Google Shape;81;p13"/>
          <p:cNvGrpSpPr/>
          <p:nvPr/>
        </p:nvGrpSpPr>
        <p:grpSpPr>
          <a:xfrm>
            <a:off x="4555824" y="8919514"/>
            <a:ext cx="2464176" cy="869811"/>
            <a:chOff x="4555824" y="8919514"/>
            <a:chExt cx="2464176" cy="869811"/>
          </a:xfrm>
        </p:grpSpPr>
        <p:grpSp>
          <p:nvGrpSpPr>
            <p:cNvPr id="82" name="Google Shape;82;p13"/>
            <p:cNvGrpSpPr/>
            <p:nvPr/>
          </p:nvGrpSpPr>
          <p:grpSpPr>
            <a:xfrm>
              <a:off x="4750631" y="8919514"/>
              <a:ext cx="2269369" cy="189175"/>
              <a:chOff x="4750631" y="8919514"/>
              <a:chExt cx="2269369" cy="189175"/>
            </a:xfrm>
          </p:grpSpPr>
          <p:sp>
            <p:nvSpPr>
              <p:cNvPr id="83" name="Google Shape;83;p13"/>
              <p:cNvSpPr txBox="1"/>
              <p:nvPr/>
            </p:nvSpPr>
            <p:spPr>
              <a:xfrm>
                <a:off x="4750631" y="8929502"/>
                <a:ext cx="1952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+1 (123) 456-7890</a:t>
                </a:r>
                <a:endParaRPr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  <p:pic>
            <p:nvPicPr>
              <p:cNvPr id="84" name="Google Shape;84;p13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6836100" y="8919514"/>
                <a:ext cx="183900" cy="1891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5" name="Google Shape;85;p13"/>
            <p:cNvGrpSpPr/>
            <p:nvPr/>
          </p:nvGrpSpPr>
          <p:grpSpPr>
            <a:xfrm>
              <a:off x="4750631" y="9182457"/>
              <a:ext cx="2269369" cy="169200"/>
              <a:chOff x="4750631" y="9198014"/>
              <a:chExt cx="2269369" cy="169200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4750631" y="9198014"/>
                <a:ext cx="1952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Company@mail.ltd</a:t>
                </a:r>
                <a:endParaRPr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  <p:pic>
            <p:nvPicPr>
              <p:cNvPr id="87" name="Google Shape;87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6836100" y="9222969"/>
                <a:ext cx="183900" cy="11929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8" name="Google Shape;88;p13"/>
            <p:cNvGrpSpPr/>
            <p:nvPr/>
          </p:nvGrpSpPr>
          <p:grpSpPr>
            <a:xfrm>
              <a:off x="4555824" y="9425425"/>
              <a:ext cx="2445751" cy="363900"/>
              <a:chOff x="4555824" y="9425425"/>
              <a:chExt cx="2445751" cy="363900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4555824" y="9425425"/>
                <a:ext cx="21468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123 Innovation Drive Suite 400,</a:t>
                </a:r>
                <a:endParaRPr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  <a:p>
                <a:pPr indent="0" lvl="0" marL="0" rtl="0" algn="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31F20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New York, NY 10001</a:t>
                </a:r>
                <a:endParaRPr sz="1100">
                  <a:solidFill>
                    <a:srgbClr val="231F20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  <p:pic>
            <p:nvPicPr>
              <p:cNvPr id="90" name="Google Shape;90;p13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6854525" y="9425425"/>
                <a:ext cx="147050" cy="18765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