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ebas Neue"/>
      <p:regular r:id="rId7"/>
    </p:embeddedFont>
    <p:embeddedFont>
      <p:font typeface="Arsenal"/>
      <p:regular r:id="rId8"/>
      <p:bold r:id="rId9"/>
      <p:italic r:id="rId10"/>
      <p:boldItalic r:id="rId11"/>
    </p:embeddedFont>
    <p:embeddedFont>
      <p:font typeface="Arimo Medium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4309">
          <p15:clr>
            <a:srgbClr val="A4A3A4"/>
          </p15:clr>
        </p15:guide>
        <p15:guide id="3" pos="454">
          <p15:clr>
            <a:srgbClr val="9AA0A6"/>
          </p15:clr>
        </p15:guide>
        <p15:guide id="4" pos="6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309"/>
        <p:guide pos="454"/>
        <p:guide pos="6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rsenal-boldItalic.fntdata"/><Relationship Id="rId10" Type="http://schemas.openxmlformats.org/officeDocument/2006/relationships/font" Target="fonts/Arsenal-italic.fntdata"/><Relationship Id="rId13" Type="http://schemas.openxmlformats.org/officeDocument/2006/relationships/font" Target="fonts/ArimoMedium-bold.fntdata"/><Relationship Id="rId12" Type="http://schemas.openxmlformats.org/officeDocument/2006/relationships/font" Target="fonts/ArimoMedium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rsenal-bold.fntdata"/><Relationship Id="rId15" Type="http://schemas.openxmlformats.org/officeDocument/2006/relationships/font" Target="fonts/ArimoMedium-boldItalic.fntdata"/><Relationship Id="rId14" Type="http://schemas.openxmlformats.org/officeDocument/2006/relationships/font" Target="fonts/Arimo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ebasNeue-regular.fntdata"/><Relationship Id="rId8" Type="http://schemas.openxmlformats.org/officeDocument/2006/relationships/font" Target="fonts/Arsenal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90325"/>
            <a:ext cx="7561475" cy="10519750"/>
            <a:chOff x="0" y="90325"/>
            <a:chExt cx="7561475" cy="10519750"/>
          </a:xfrm>
        </p:grpSpPr>
        <p:grpSp>
          <p:nvGrpSpPr>
            <p:cNvPr id="55" name="Google Shape;55;p13"/>
            <p:cNvGrpSpPr/>
            <p:nvPr/>
          </p:nvGrpSpPr>
          <p:grpSpPr>
            <a:xfrm>
              <a:off x="0" y="90325"/>
              <a:ext cx="716675" cy="2226275"/>
              <a:chOff x="0" y="90325"/>
              <a:chExt cx="716675" cy="2226275"/>
            </a:xfrm>
          </p:grpSpPr>
          <p:pic>
            <p:nvPicPr>
              <p:cNvPr id="56" name="Google Shape;56;p13"/>
              <p:cNvPicPr preferRelativeResize="0"/>
              <p:nvPr/>
            </p:nvPicPr>
            <p:blipFill rotWithShape="1">
              <a:blip r:embed="rId3">
                <a:alphaModFix/>
              </a:blip>
              <a:srcRect b="0" l="13457" r="0" t="0"/>
              <a:stretch/>
            </p:blipFill>
            <p:spPr>
              <a:xfrm>
                <a:off x="0" y="1647725"/>
                <a:ext cx="620225" cy="6688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7" name="Google Shape;57;p13"/>
              <p:cNvPicPr preferRelativeResize="0"/>
              <p:nvPr/>
            </p:nvPicPr>
            <p:blipFill rotWithShape="1">
              <a:blip r:embed="rId4">
                <a:alphaModFix/>
              </a:blip>
              <a:srcRect b="0" l="7766" r="0" t="0"/>
              <a:stretch/>
            </p:blipFill>
            <p:spPr>
              <a:xfrm>
                <a:off x="0" y="90325"/>
                <a:ext cx="716675" cy="6008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58" name="Google Shape;58;p13"/>
            <p:cNvGrpSpPr/>
            <p:nvPr/>
          </p:nvGrpSpPr>
          <p:grpSpPr>
            <a:xfrm flipH="1">
              <a:off x="6844800" y="90325"/>
              <a:ext cx="716675" cy="2226275"/>
              <a:chOff x="0" y="90325"/>
              <a:chExt cx="716675" cy="2226275"/>
            </a:xfrm>
          </p:grpSpPr>
          <p:pic>
            <p:nvPicPr>
              <p:cNvPr id="59" name="Google Shape;59;p13"/>
              <p:cNvPicPr preferRelativeResize="0"/>
              <p:nvPr/>
            </p:nvPicPr>
            <p:blipFill rotWithShape="1">
              <a:blip r:embed="rId3">
                <a:alphaModFix/>
              </a:blip>
              <a:srcRect b="0" l="13457" r="0" t="0"/>
              <a:stretch/>
            </p:blipFill>
            <p:spPr>
              <a:xfrm>
                <a:off x="0" y="1647725"/>
                <a:ext cx="620225" cy="6688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0" name="Google Shape;60;p13"/>
              <p:cNvPicPr preferRelativeResize="0"/>
              <p:nvPr/>
            </p:nvPicPr>
            <p:blipFill rotWithShape="1">
              <a:blip r:embed="rId4">
                <a:alphaModFix/>
              </a:blip>
              <a:srcRect b="0" l="7766" r="0" t="0"/>
              <a:stretch/>
            </p:blipFill>
            <p:spPr>
              <a:xfrm>
                <a:off x="0" y="90325"/>
                <a:ext cx="716675" cy="6008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61" name="Google Shape;61;p13"/>
            <p:cNvPicPr preferRelativeResize="0"/>
            <p:nvPr/>
          </p:nvPicPr>
          <p:blipFill rotWithShape="1">
            <a:blip r:embed="rId4">
              <a:alphaModFix/>
            </a:blip>
            <a:srcRect b="0" l="7766" r="0" t="0"/>
            <a:stretch/>
          </p:blipFill>
          <p:spPr>
            <a:xfrm flipH="1" rot="10800000">
              <a:off x="0" y="10009200"/>
              <a:ext cx="716675" cy="6008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" name="Google Shape;62;p13"/>
            <p:cNvPicPr preferRelativeResize="0"/>
            <p:nvPr/>
          </p:nvPicPr>
          <p:blipFill rotWithShape="1">
            <a:blip r:embed="rId4">
              <a:alphaModFix/>
            </a:blip>
            <a:srcRect b="0" l="7766" r="0" t="0"/>
            <a:stretch/>
          </p:blipFill>
          <p:spPr>
            <a:xfrm rot="10800000">
              <a:off x="6844800" y="10009200"/>
              <a:ext cx="716675" cy="6008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3" name="Google Shape;63;p13"/>
          <p:cNvSpPr txBox="1"/>
          <p:nvPr/>
        </p:nvSpPr>
        <p:spPr>
          <a:xfrm>
            <a:off x="684275" y="519600"/>
            <a:ext cx="3927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303D5F"/>
                </a:solidFill>
                <a:latin typeface="Bebas Neue"/>
                <a:ea typeface="Bebas Neue"/>
                <a:cs typeface="Bebas Neue"/>
                <a:sym typeface="Bebas Neue"/>
              </a:rPr>
              <a:t>mr. Pacocha’S</a:t>
            </a:r>
            <a:endParaRPr sz="6000">
              <a:solidFill>
                <a:srgbClr val="303D5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716675" y="1377600"/>
            <a:ext cx="1950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303D5F"/>
                </a:solidFill>
                <a:latin typeface="Arsenal"/>
                <a:ea typeface="Arsenal"/>
                <a:cs typeface="Arsenal"/>
                <a:sym typeface="Arsenal"/>
              </a:rPr>
              <a:t>LESSON PLAN</a:t>
            </a:r>
            <a:endParaRPr sz="1600">
              <a:solidFill>
                <a:srgbClr val="303D5F"/>
              </a:solidFill>
              <a:latin typeface="Arsenal"/>
              <a:ea typeface="Arsenal"/>
              <a:cs typeface="Arsenal"/>
              <a:sym typeface="Arsenal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920900" y="664800"/>
            <a:ext cx="1950900" cy="4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700">
                <a:solidFill>
                  <a:srgbClr val="303D5F"/>
                </a:solidFill>
                <a:latin typeface="Arsenal"/>
                <a:ea typeface="Arsenal"/>
                <a:cs typeface="Arsenal"/>
                <a:sym typeface="Arsenal"/>
              </a:rPr>
              <a:t>25.01.2025</a:t>
            </a:r>
            <a:endParaRPr b="1" sz="1700">
              <a:solidFill>
                <a:srgbClr val="303D5F"/>
              </a:solidFill>
              <a:latin typeface="Arsenal"/>
              <a:ea typeface="Arsenal"/>
              <a:cs typeface="Arsenal"/>
              <a:sym typeface="Arsenal"/>
            </a:endParaRPr>
          </a:p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303D5F"/>
                </a:solidFill>
                <a:latin typeface="Arsenal"/>
                <a:ea typeface="Arsenal"/>
                <a:cs typeface="Arsenal"/>
                <a:sym typeface="Arsenal"/>
              </a:rPr>
              <a:t>ROOM NUMBER 31</a:t>
            </a:r>
            <a:endParaRPr b="1" sz="1700">
              <a:solidFill>
                <a:srgbClr val="303D5F"/>
              </a:solidFill>
              <a:latin typeface="Arsenal"/>
              <a:ea typeface="Arsenal"/>
              <a:cs typeface="Arsenal"/>
              <a:sym typeface="Arsenal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877100" y="1395300"/>
            <a:ext cx="1950900" cy="22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303D5F"/>
                </a:solidFill>
                <a:latin typeface="Arsenal"/>
                <a:ea typeface="Arsenal"/>
                <a:cs typeface="Arsenal"/>
                <a:sym typeface="Arsenal"/>
              </a:rPr>
              <a:t>Week 1 | March</a:t>
            </a:r>
            <a:endParaRPr sz="1600">
              <a:solidFill>
                <a:srgbClr val="303D5F"/>
              </a:solidFill>
              <a:latin typeface="Arsenal"/>
              <a:ea typeface="Arsenal"/>
              <a:cs typeface="Arsenal"/>
              <a:sym typeface="Arsenal"/>
            </a:endParaRPr>
          </a:p>
        </p:txBody>
      </p:sp>
      <p:grpSp>
        <p:nvGrpSpPr>
          <p:cNvPr id="67" name="Google Shape;67;p13"/>
          <p:cNvGrpSpPr/>
          <p:nvPr/>
        </p:nvGrpSpPr>
        <p:grpSpPr>
          <a:xfrm>
            <a:off x="716675" y="2046600"/>
            <a:ext cx="6128100" cy="1420200"/>
            <a:chOff x="716675" y="2046600"/>
            <a:chExt cx="6128100" cy="1420200"/>
          </a:xfrm>
        </p:grpSpPr>
        <p:sp>
          <p:nvSpPr>
            <p:cNvPr id="68" name="Google Shape;68;p13"/>
            <p:cNvSpPr/>
            <p:nvPr/>
          </p:nvSpPr>
          <p:spPr>
            <a:xfrm>
              <a:off x="716675" y="2197800"/>
              <a:ext cx="6128100" cy="1269000"/>
            </a:xfrm>
            <a:prstGeom prst="rect">
              <a:avLst/>
            </a:prstGeom>
            <a:solidFill>
              <a:srgbClr val="ECED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934200" y="2046600"/>
              <a:ext cx="1582200" cy="280800"/>
            </a:xfrm>
            <a:prstGeom prst="rect">
              <a:avLst/>
            </a:prstGeom>
            <a:solidFill>
              <a:srgbClr val="ADC6E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850475" y="2074200"/>
              <a:ext cx="1481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03D5F"/>
                  </a:solidFill>
                  <a:latin typeface="Arimo Medium"/>
                  <a:ea typeface="Arimo Medium"/>
                  <a:cs typeface="Arimo Medium"/>
                  <a:sym typeface="Arimo Medium"/>
                </a:rPr>
                <a:t>DAY 1 | MON</a:t>
              </a:r>
              <a:endParaRPr>
                <a:solidFill>
                  <a:srgbClr val="303D5F"/>
                </a:solidFill>
                <a:latin typeface="Arimo Medium"/>
                <a:ea typeface="Arimo Medium"/>
                <a:cs typeface="Arimo Medium"/>
                <a:sym typeface="Arimo Medium"/>
              </a:endParaRPr>
            </a:p>
          </p:txBody>
        </p:sp>
      </p:grpSp>
      <p:grpSp>
        <p:nvGrpSpPr>
          <p:cNvPr id="71" name="Google Shape;71;p13"/>
          <p:cNvGrpSpPr/>
          <p:nvPr/>
        </p:nvGrpSpPr>
        <p:grpSpPr>
          <a:xfrm>
            <a:off x="716675" y="3677400"/>
            <a:ext cx="6128100" cy="1420200"/>
            <a:chOff x="716675" y="2046600"/>
            <a:chExt cx="6128100" cy="1420200"/>
          </a:xfrm>
        </p:grpSpPr>
        <p:sp>
          <p:nvSpPr>
            <p:cNvPr id="72" name="Google Shape;72;p13"/>
            <p:cNvSpPr/>
            <p:nvPr/>
          </p:nvSpPr>
          <p:spPr>
            <a:xfrm>
              <a:off x="716675" y="2197800"/>
              <a:ext cx="6128100" cy="1269000"/>
            </a:xfrm>
            <a:prstGeom prst="rect">
              <a:avLst/>
            </a:prstGeom>
            <a:solidFill>
              <a:srgbClr val="ECED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934200" y="2046600"/>
              <a:ext cx="1582200" cy="280800"/>
            </a:xfrm>
            <a:prstGeom prst="rect">
              <a:avLst/>
            </a:prstGeom>
            <a:solidFill>
              <a:srgbClr val="ADC6E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828875" y="2074200"/>
              <a:ext cx="1481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03D5F"/>
                  </a:solidFill>
                  <a:latin typeface="Arimo Medium"/>
                  <a:ea typeface="Arimo Medium"/>
                  <a:cs typeface="Arimo Medium"/>
                  <a:sym typeface="Arimo Medium"/>
                </a:rPr>
                <a:t>DAY 2 | TUE</a:t>
              </a:r>
              <a:endParaRPr>
                <a:solidFill>
                  <a:srgbClr val="303D5F"/>
                </a:solidFill>
                <a:latin typeface="Arimo Medium"/>
                <a:ea typeface="Arimo Medium"/>
                <a:cs typeface="Arimo Medium"/>
                <a:sym typeface="Arimo Medium"/>
              </a:endParaRPr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716675" y="5281200"/>
            <a:ext cx="6128100" cy="1420200"/>
            <a:chOff x="716675" y="2046600"/>
            <a:chExt cx="6128100" cy="1420200"/>
          </a:xfrm>
        </p:grpSpPr>
        <p:sp>
          <p:nvSpPr>
            <p:cNvPr id="76" name="Google Shape;76;p13"/>
            <p:cNvSpPr/>
            <p:nvPr/>
          </p:nvSpPr>
          <p:spPr>
            <a:xfrm>
              <a:off x="716675" y="2197800"/>
              <a:ext cx="6128100" cy="1269000"/>
            </a:xfrm>
            <a:prstGeom prst="rect">
              <a:avLst/>
            </a:prstGeom>
            <a:solidFill>
              <a:srgbClr val="ECED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934200" y="2046600"/>
              <a:ext cx="1582200" cy="280800"/>
            </a:xfrm>
            <a:prstGeom prst="rect">
              <a:avLst/>
            </a:prstGeom>
            <a:solidFill>
              <a:srgbClr val="ADC6E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850475" y="2074200"/>
              <a:ext cx="1481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03D5F"/>
                  </a:solidFill>
                  <a:latin typeface="Arimo Medium"/>
                  <a:ea typeface="Arimo Medium"/>
                  <a:cs typeface="Arimo Medium"/>
                  <a:sym typeface="Arimo Medium"/>
                </a:rPr>
                <a:t>DAY 3 | WED</a:t>
              </a:r>
              <a:endParaRPr>
                <a:solidFill>
                  <a:srgbClr val="303D5F"/>
                </a:solidFill>
                <a:latin typeface="Arimo Medium"/>
                <a:ea typeface="Arimo Medium"/>
                <a:cs typeface="Arimo Medium"/>
                <a:sym typeface="Arimo Medium"/>
              </a:endParaRPr>
            </a:p>
          </p:txBody>
        </p:sp>
      </p:grpSp>
      <p:grpSp>
        <p:nvGrpSpPr>
          <p:cNvPr id="79" name="Google Shape;79;p13"/>
          <p:cNvGrpSpPr/>
          <p:nvPr/>
        </p:nvGrpSpPr>
        <p:grpSpPr>
          <a:xfrm>
            <a:off x="716675" y="6912000"/>
            <a:ext cx="6128100" cy="1420200"/>
            <a:chOff x="716675" y="2046600"/>
            <a:chExt cx="6128100" cy="1420200"/>
          </a:xfrm>
        </p:grpSpPr>
        <p:sp>
          <p:nvSpPr>
            <p:cNvPr id="80" name="Google Shape;80;p13"/>
            <p:cNvSpPr/>
            <p:nvPr/>
          </p:nvSpPr>
          <p:spPr>
            <a:xfrm>
              <a:off x="716675" y="2197800"/>
              <a:ext cx="6128100" cy="1269000"/>
            </a:xfrm>
            <a:prstGeom prst="rect">
              <a:avLst/>
            </a:prstGeom>
            <a:solidFill>
              <a:srgbClr val="ECED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934200" y="2046600"/>
              <a:ext cx="1582200" cy="280800"/>
            </a:xfrm>
            <a:prstGeom prst="rect">
              <a:avLst/>
            </a:prstGeom>
            <a:solidFill>
              <a:srgbClr val="ADC6E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828875" y="2074200"/>
              <a:ext cx="1481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03D5F"/>
                  </a:solidFill>
                  <a:latin typeface="Arimo Medium"/>
                  <a:ea typeface="Arimo Medium"/>
                  <a:cs typeface="Arimo Medium"/>
                  <a:sym typeface="Arimo Medium"/>
                </a:rPr>
                <a:t>DAY 4 | THU</a:t>
              </a:r>
              <a:endParaRPr>
                <a:solidFill>
                  <a:srgbClr val="303D5F"/>
                </a:solidFill>
                <a:latin typeface="Arimo Medium"/>
                <a:ea typeface="Arimo Medium"/>
                <a:cs typeface="Arimo Medium"/>
                <a:sym typeface="Arimo Medium"/>
              </a:endParaRPr>
            </a:p>
          </p:txBody>
        </p:sp>
      </p:grpSp>
      <p:grpSp>
        <p:nvGrpSpPr>
          <p:cNvPr id="83" name="Google Shape;83;p13"/>
          <p:cNvGrpSpPr/>
          <p:nvPr/>
        </p:nvGrpSpPr>
        <p:grpSpPr>
          <a:xfrm>
            <a:off x="716675" y="8553600"/>
            <a:ext cx="6128100" cy="1420200"/>
            <a:chOff x="716675" y="2046600"/>
            <a:chExt cx="6128100" cy="1420200"/>
          </a:xfrm>
        </p:grpSpPr>
        <p:sp>
          <p:nvSpPr>
            <p:cNvPr id="84" name="Google Shape;84;p13"/>
            <p:cNvSpPr/>
            <p:nvPr/>
          </p:nvSpPr>
          <p:spPr>
            <a:xfrm>
              <a:off x="716675" y="2197800"/>
              <a:ext cx="6128100" cy="1269000"/>
            </a:xfrm>
            <a:prstGeom prst="rect">
              <a:avLst/>
            </a:prstGeom>
            <a:solidFill>
              <a:srgbClr val="ECED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934200" y="2046600"/>
              <a:ext cx="1582200" cy="280800"/>
            </a:xfrm>
            <a:prstGeom prst="rect">
              <a:avLst/>
            </a:prstGeom>
            <a:solidFill>
              <a:srgbClr val="ADC6E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791075" y="2074200"/>
              <a:ext cx="1481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03D5F"/>
                  </a:solidFill>
                  <a:latin typeface="Arimo Medium"/>
                  <a:ea typeface="Arimo Medium"/>
                  <a:cs typeface="Arimo Medium"/>
                  <a:sym typeface="Arimo Medium"/>
                </a:rPr>
                <a:t>DAY 5 | FRI</a:t>
              </a:r>
              <a:endParaRPr>
                <a:solidFill>
                  <a:srgbClr val="303D5F"/>
                </a:solidFill>
                <a:latin typeface="Arimo Medium"/>
                <a:ea typeface="Arimo Medium"/>
                <a:cs typeface="Arimo Medium"/>
                <a:sym typeface="Arimo Medium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