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Cinzel SemiBold"/>
      <p:regular r:id="rId8"/>
      <p:bold r:id="rId9"/>
    </p:embeddedFont>
    <p:embeddedFont>
      <p:font typeface="Spectral Light"/>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67">
          <p15:clr>
            <a:srgbClr val="747775"/>
          </p15:clr>
        </p15:guide>
        <p15:guide id="2" pos="419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67"/>
        <p:guide pos="4195"/>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SpectralLight-bold.fntdata"/><Relationship Id="rId10" Type="http://schemas.openxmlformats.org/officeDocument/2006/relationships/font" Target="fonts/SpectralLight-regular.fntdata"/><Relationship Id="rId13" Type="http://schemas.openxmlformats.org/officeDocument/2006/relationships/font" Target="fonts/SpectralLight-boldItalic.fntdata"/><Relationship Id="rId12" Type="http://schemas.openxmlformats.org/officeDocument/2006/relationships/font" Target="fonts/Spectral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CinzelSemi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Cinzel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610a605e66_0_1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610a605e6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516525" y="939975"/>
            <a:ext cx="6527100" cy="5296568"/>
            <a:chOff x="516525" y="939975"/>
            <a:chExt cx="6527100" cy="5296568"/>
          </a:xfrm>
        </p:grpSpPr>
        <p:sp>
          <p:nvSpPr>
            <p:cNvPr id="55" name="Google Shape;55;p13"/>
            <p:cNvSpPr txBox="1"/>
            <p:nvPr/>
          </p:nvSpPr>
          <p:spPr>
            <a:xfrm>
              <a:off x="516525" y="939975"/>
              <a:ext cx="6527100" cy="723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700">
                  <a:latin typeface="Cinzel SemiBold"/>
                  <a:ea typeface="Cinzel SemiBold"/>
                  <a:cs typeface="Cinzel SemiBold"/>
                  <a:sym typeface="Cinzel SemiBold"/>
                </a:rPr>
                <a:t>In Loving memory</a:t>
              </a:r>
              <a:endParaRPr sz="4700">
                <a:latin typeface="Cinzel SemiBold"/>
                <a:ea typeface="Cinzel SemiBold"/>
                <a:cs typeface="Cinzel SemiBold"/>
                <a:sym typeface="Cinzel SemiBold"/>
              </a:endParaRPr>
            </a:p>
          </p:txBody>
        </p:sp>
        <p:pic>
          <p:nvPicPr>
            <p:cNvPr id="56" name="Google Shape;56;p13"/>
            <p:cNvPicPr preferRelativeResize="0"/>
            <p:nvPr/>
          </p:nvPicPr>
          <p:blipFill>
            <a:blip r:embed="rId3">
              <a:alphaModFix/>
            </a:blip>
            <a:stretch>
              <a:fillRect/>
            </a:stretch>
          </p:blipFill>
          <p:spPr>
            <a:xfrm>
              <a:off x="900000" y="2005225"/>
              <a:ext cx="5760002" cy="4231318"/>
            </a:xfrm>
            <a:prstGeom prst="rect">
              <a:avLst/>
            </a:prstGeom>
            <a:noFill/>
            <a:ln>
              <a:noFill/>
            </a:ln>
          </p:spPr>
        </p:pic>
      </p:grpSp>
      <p:grpSp>
        <p:nvGrpSpPr>
          <p:cNvPr id="57" name="Google Shape;57;p13"/>
          <p:cNvGrpSpPr/>
          <p:nvPr/>
        </p:nvGrpSpPr>
        <p:grpSpPr>
          <a:xfrm>
            <a:off x="516525" y="6578500"/>
            <a:ext cx="6527100" cy="1116267"/>
            <a:chOff x="516525" y="6578500"/>
            <a:chExt cx="6527100" cy="1116267"/>
          </a:xfrm>
        </p:grpSpPr>
        <p:sp>
          <p:nvSpPr>
            <p:cNvPr id="58" name="Google Shape;58;p13"/>
            <p:cNvSpPr txBox="1"/>
            <p:nvPr/>
          </p:nvSpPr>
          <p:spPr>
            <a:xfrm>
              <a:off x="516525" y="6578500"/>
              <a:ext cx="6527100" cy="600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900">
                  <a:latin typeface="Cinzel SemiBold"/>
                  <a:ea typeface="Cinzel SemiBold"/>
                  <a:cs typeface="Cinzel SemiBold"/>
                  <a:sym typeface="Cinzel SemiBold"/>
                </a:rPr>
                <a:t>David Williams</a:t>
              </a:r>
              <a:endParaRPr sz="3900">
                <a:latin typeface="Cinzel SemiBold"/>
                <a:ea typeface="Cinzel SemiBold"/>
                <a:cs typeface="Cinzel SemiBold"/>
                <a:sym typeface="Cinzel SemiBold"/>
              </a:endParaRPr>
            </a:p>
          </p:txBody>
        </p:sp>
        <p:sp>
          <p:nvSpPr>
            <p:cNvPr id="59" name="Google Shape;59;p13"/>
            <p:cNvSpPr txBox="1"/>
            <p:nvPr/>
          </p:nvSpPr>
          <p:spPr>
            <a:xfrm>
              <a:off x="516525" y="7325467"/>
              <a:ext cx="65271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400">
                  <a:latin typeface="Cinzel SemiBold"/>
                  <a:ea typeface="Cinzel SemiBold"/>
                  <a:cs typeface="Cinzel SemiBold"/>
                  <a:sym typeface="Cinzel SemiBold"/>
                </a:rPr>
                <a:t>12.23.1935 - 05.16.2020</a:t>
              </a:r>
              <a:endParaRPr sz="2400">
                <a:latin typeface="Cinzel SemiBold"/>
                <a:ea typeface="Cinzel SemiBold"/>
                <a:cs typeface="Cinzel SemiBold"/>
                <a:sym typeface="Cinzel SemiBold"/>
              </a:endParaRPr>
            </a:p>
          </p:txBody>
        </p:sp>
      </p:grpSp>
      <p:grpSp>
        <p:nvGrpSpPr>
          <p:cNvPr id="60" name="Google Shape;60;p13"/>
          <p:cNvGrpSpPr/>
          <p:nvPr/>
        </p:nvGrpSpPr>
        <p:grpSpPr>
          <a:xfrm>
            <a:off x="516450" y="8252917"/>
            <a:ext cx="6527100" cy="1363333"/>
            <a:chOff x="516450" y="8252917"/>
            <a:chExt cx="6527100" cy="1363333"/>
          </a:xfrm>
        </p:grpSpPr>
        <p:sp>
          <p:nvSpPr>
            <p:cNvPr id="61" name="Google Shape;61;p13"/>
            <p:cNvSpPr txBox="1"/>
            <p:nvPr/>
          </p:nvSpPr>
          <p:spPr>
            <a:xfrm>
              <a:off x="516450" y="8252917"/>
              <a:ext cx="65271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100">
                  <a:latin typeface="Cinzel SemiBold"/>
                  <a:ea typeface="Cinzel SemiBold"/>
                  <a:cs typeface="Cinzel SemiBold"/>
                  <a:sym typeface="Cinzel SemiBold"/>
                </a:rPr>
                <a:t>Monday 16 October at 12:00 PM </a:t>
              </a:r>
              <a:endParaRPr sz="2100">
                <a:latin typeface="Cinzel SemiBold"/>
                <a:ea typeface="Cinzel SemiBold"/>
                <a:cs typeface="Cinzel SemiBold"/>
                <a:sym typeface="Cinzel SemiBold"/>
              </a:endParaRPr>
            </a:p>
          </p:txBody>
        </p:sp>
        <p:sp>
          <p:nvSpPr>
            <p:cNvPr id="62" name="Google Shape;62;p13"/>
            <p:cNvSpPr txBox="1"/>
            <p:nvPr/>
          </p:nvSpPr>
          <p:spPr>
            <a:xfrm>
              <a:off x="516450" y="8773034"/>
              <a:ext cx="65271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100">
                  <a:latin typeface="Cinzel SemiBold"/>
                  <a:ea typeface="Cinzel SemiBold"/>
                  <a:cs typeface="Cinzel SemiBold"/>
                  <a:sym typeface="Cinzel SemiBold"/>
                </a:rPr>
                <a:t>Really Great Place</a:t>
              </a:r>
              <a:endParaRPr sz="2100">
                <a:latin typeface="Cinzel SemiBold"/>
                <a:ea typeface="Cinzel SemiBold"/>
                <a:cs typeface="Cinzel SemiBold"/>
                <a:sym typeface="Cinzel SemiBold"/>
              </a:endParaRPr>
            </a:p>
          </p:txBody>
        </p:sp>
        <p:sp>
          <p:nvSpPr>
            <p:cNvPr id="63" name="Google Shape;63;p13"/>
            <p:cNvSpPr txBox="1"/>
            <p:nvPr/>
          </p:nvSpPr>
          <p:spPr>
            <a:xfrm>
              <a:off x="516450" y="9293150"/>
              <a:ext cx="65271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100">
                  <a:latin typeface="Cinzel SemiBold"/>
                  <a:ea typeface="Cinzel SemiBold"/>
                  <a:cs typeface="Cinzel SemiBold"/>
                  <a:sym typeface="Cinzel SemiBold"/>
                </a:rPr>
                <a:t>123 anywhere st. any city</a:t>
              </a:r>
              <a:endParaRPr sz="2100">
                <a:latin typeface="Cinzel SemiBold"/>
                <a:ea typeface="Cinzel SemiBold"/>
                <a:cs typeface="Cinzel SemiBold"/>
                <a:sym typeface="Cinzel SemiBold"/>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grpSp>
        <p:nvGrpSpPr>
          <p:cNvPr id="68" name="Google Shape;68;p14"/>
          <p:cNvGrpSpPr/>
          <p:nvPr/>
        </p:nvGrpSpPr>
        <p:grpSpPr>
          <a:xfrm>
            <a:off x="516450" y="889843"/>
            <a:ext cx="6527100" cy="3216407"/>
            <a:chOff x="516450" y="889843"/>
            <a:chExt cx="6527100" cy="3216407"/>
          </a:xfrm>
        </p:grpSpPr>
        <p:sp>
          <p:nvSpPr>
            <p:cNvPr id="69" name="Google Shape;69;p14"/>
            <p:cNvSpPr txBox="1"/>
            <p:nvPr/>
          </p:nvSpPr>
          <p:spPr>
            <a:xfrm>
              <a:off x="516450" y="889843"/>
              <a:ext cx="6527100" cy="615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000">
                  <a:latin typeface="Cinzel SemiBold"/>
                  <a:ea typeface="Cinzel SemiBold"/>
                  <a:cs typeface="Cinzel SemiBold"/>
                  <a:sym typeface="Cinzel SemiBold"/>
                </a:rPr>
                <a:t>In Memoriam</a:t>
              </a:r>
              <a:endParaRPr sz="4000">
                <a:latin typeface="Cinzel SemiBold"/>
                <a:ea typeface="Cinzel SemiBold"/>
                <a:cs typeface="Cinzel SemiBold"/>
                <a:sym typeface="Cinzel SemiBold"/>
              </a:endParaRPr>
            </a:p>
          </p:txBody>
        </p:sp>
        <p:sp>
          <p:nvSpPr>
            <p:cNvPr id="70" name="Google Shape;70;p14"/>
            <p:cNvSpPr txBox="1"/>
            <p:nvPr/>
          </p:nvSpPr>
          <p:spPr>
            <a:xfrm>
              <a:off x="899975" y="1738050"/>
              <a:ext cx="5760000" cy="2368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1700">
                  <a:latin typeface="Spectral Light"/>
                  <a:ea typeface="Spectral Light"/>
                  <a:cs typeface="Spectral Light"/>
                  <a:sym typeface="Spectral Light"/>
                </a:rPr>
                <a:t>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qui blandit praesent luptatum zzril delenit augue duis.</a:t>
              </a:r>
              <a:endParaRPr sz="1700">
                <a:latin typeface="Spectral Light"/>
                <a:ea typeface="Spectral Light"/>
                <a:cs typeface="Spectral Light"/>
                <a:sym typeface="Spectral Light"/>
              </a:endParaRPr>
            </a:p>
          </p:txBody>
        </p:sp>
      </p:grpSp>
      <p:grpSp>
        <p:nvGrpSpPr>
          <p:cNvPr id="71" name="Google Shape;71;p14"/>
          <p:cNvGrpSpPr/>
          <p:nvPr/>
        </p:nvGrpSpPr>
        <p:grpSpPr>
          <a:xfrm>
            <a:off x="516450" y="4587043"/>
            <a:ext cx="6527100" cy="3823032"/>
            <a:chOff x="516450" y="4587043"/>
            <a:chExt cx="6527100" cy="3823032"/>
          </a:xfrm>
        </p:grpSpPr>
        <p:sp>
          <p:nvSpPr>
            <p:cNvPr id="72" name="Google Shape;72;p14"/>
            <p:cNvSpPr txBox="1"/>
            <p:nvPr/>
          </p:nvSpPr>
          <p:spPr>
            <a:xfrm>
              <a:off x="516450" y="4587043"/>
              <a:ext cx="6527100" cy="615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000">
                  <a:latin typeface="Cinzel SemiBold"/>
                  <a:ea typeface="Cinzel SemiBold"/>
                  <a:cs typeface="Cinzel SemiBold"/>
                  <a:sym typeface="Cinzel SemiBold"/>
                </a:rPr>
                <a:t> Order of </a:t>
              </a:r>
              <a:r>
                <a:rPr lang="ru" sz="4000">
                  <a:latin typeface="Cinzel SemiBold"/>
                  <a:ea typeface="Cinzel SemiBold"/>
                  <a:cs typeface="Cinzel SemiBold"/>
                  <a:sym typeface="Cinzel SemiBold"/>
                </a:rPr>
                <a:t>service</a:t>
              </a:r>
              <a:endParaRPr sz="4000">
                <a:latin typeface="Cinzel SemiBold"/>
                <a:ea typeface="Cinzel SemiBold"/>
                <a:cs typeface="Cinzel SemiBold"/>
                <a:sym typeface="Cinzel SemiBold"/>
              </a:endParaRPr>
            </a:p>
          </p:txBody>
        </p:sp>
        <p:grpSp>
          <p:nvGrpSpPr>
            <p:cNvPr id="73" name="Google Shape;73;p14"/>
            <p:cNvGrpSpPr/>
            <p:nvPr/>
          </p:nvGrpSpPr>
          <p:grpSpPr>
            <a:xfrm>
              <a:off x="720350" y="5322475"/>
              <a:ext cx="6119300" cy="3087600"/>
              <a:chOff x="900000" y="5322475"/>
              <a:chExt cx="6119300" cy="3087600"/>
            </a:xfrm>
          </p:grpSpPr>
          <p:sp>
            <p:nvSpPr>
              <p:cNvPr id="74" name="Google Shape;74;p14"/>
              <p:cNvSpPr txBox="1"/>
              <p:nvPr/>
            </p:nvSpPr>
            <p:spPr>
              <a:xfrm>
                <a:off x="900000" y="5322475"/>
                <a:ext cx="2802600" cy="3087600"/>
              </a:xfrm>
              <a:prstGeom prst="rect">
                <a:avLst/>
              </a:prstGeom>
              <a:noFill/>
              <a:ln>
                <a:noFill/>
              </a:ln>
            </p:spPr>
            <p:txBody>
              <a:bodyPr anchorCtr="0" anchor="t" bIns="0" lIns="0" spcFirstLastPara="1" rIns="0" wrap="square" tIns="0">
                <a:spAutoFit/>
              </a:bodyPr>
              <a:lstStyle/>
              <a:p>
                <a:pPr indent="0" lvl="0" marL="0" rtl="0" algn="r">
                  <a:lnSpc>
                    <a:spcPct val="120000"/>
                  </a:lnSpc>
                  <a:spcBef>
                    <a:spcPts val="0"/>
                  </a:spcBef>
                  <a:spcAft>
                    <a:spcPts val="0"/>
                  </a:spcAft>
                  <a:buClr>
                    <a:schemeClr val="dk1"/>
                  </a:buClr>
                  <a:buSzPts val="1100"/>
                  <a:buFont typeface="Arial"/>
                  <a:buNone/>
                </a:pPr>
                <a:r>
                  <a:rPr lang="ru" sz="1700">
                    <a:latin typeface="Spectral Light"/>
                    <a:ea typeface="Spectral Light"/>
                    <a:cs typeface="Spectral Light"/>
                    <a:sym typeface="Spectral Light"/>
                  </a:rPr>
                  <a:t>Musical prelude</a:t>
                </a:r>
                <a:endParaRPr sz="1700">
                  <a:latin typeface="Spectral Light"/>
                  <a:ea typeface="Spectral Light"/>
                  <a:cs typeface="Spectral Light"/>
                  <a:sym typeface="Spectral Light"/>
                </a:endParaRPr>
              </a:p>
              <a:p>
                <a:pPr indent="0" lvl="0" marL="0" rtl="0" algn="r">
                  <a:lnSpc>
                    <a:spcPct val="120000"/>
                  </a:lnSpc>
                  <a:spcBef>
                    <a:spcPts val="0"/>
                  </a:spcBef>
                  <a:spcAft>
                    <a:spcPts val="0"/>
                  </a:spcAft>
                  <a:buClr>
                    <a:schemeClr val="dk1"/>
                  </a:buClr>
                  <a:buSzPts val="1100"/>
                  <a:buFont typeface="Arial"/>
                  <a:buNone/>
                </a:pPr>
                <a:r>
                  <a:rPr lang="ru" sz="1700">
                    <a:latin typeface="Spectral Light"/>
                    <a:ea typeface="Spectral Light"/>
                    <a:cs typeface="Spectral Light"/>
                    <a:sym typeface="Spectral Light"/>
                  </a:rPr>
                  <a:t>Processional</a:t>
                </a:r>
                <a:endParaRPr sz="1700">
                  <a:latin typeface="Spectral Light"/>
                  <a:ea typeface="Spectral Light"/>
                  <a:cs typeface="Spectral Light"/>
                  <a:sym typeface="Spectral Light"/>
                </a:endParaRPr>
              </a:p>
              <a:p>
                <a:pPr indent="0" lvl="0" marL="0" rtl="0" algn="r">
                  <a:lnSpc>
                    <a:spcPct val="120000"/>
                  </a:lnSpc>
                  <a:spcBef>
                    <a:spcPts val="0"/>
                  </a:spcBef>
                  <a:spcAft>
                    <a:spcPts val="0"/>
                  </a:spcAft>
                  <a:buClr>
                    <a:schemeClr val="dk1"/>
                  </a:buClr>
                  <a:buSzPts val="1100"/>
                  <a:buFont typeface="Arial"/>
                  <a:buNone/>
                </a:pPr>
                <a:r>
                  <a:rPr lang="ru" sz="1700">
                    <a:latin typeface="Spectral Light"/>
                    <a:ea typeface="Spectral Light"/>
                    <a:cs typeface="Spectral Light"/>
                    <a:sym typeface="Spectral Light"/>
                  </a:rPr>
                  <a:t>Musical selection</a:t>
                </a:r>
                <a:endParaRPr sz="1700">
                  <a:latin typeface="Spectral Light"/>
                  <a:ea typeface="Spectral Light"/>
                  <a:cs typeface="Spectral Light"/>
                  <a:sym typeface="Spectral Light"/>
                </a:endParaRPr>
              </a:p>
              <a:p>
                <a:pPr indent="0" lvl="0" marL="0" rtl="0" algn="r">
                  <a:lnSpc>
                    <a:spcPct val="120000"/>
                  </a:lnSpc>
                  <a:spcBef>
                    <a:spcPts val="0"/>
                  </a:spcBef>
                  <a:spcAft>
                    <a:spcPts val="0"/>
                  </a:spcAft>
                  <a:buClr>
                    <a:schemeClr val="dk1"/>
                  </a:buClr>
                  <a:buSzPts val="1100"/>
                  <a:buFont typeface="Arial"/>
                  <a:buNone/>
                </a:pPr>
                <a:r>
                  <a:rPr lang="ru" sz="1700">
                    <a:latin typeface="Spectral Light"/>
                    <a:ea typeface="Spectral Light"/>
                    <a:cs typeface="Spectral Light"/>
                    <a:sym typeface="Spectral Light"/>
                  </a:rPr>
                  <a:t>Prayer</a:t>
                </a:r>
                <a:endParaRPr sz="1700">
                  <a:latin typeface="Spectral Light"/>
                  <a:ea typeface="Spectral Light"/>
                  <a:cs typeface="Spectral Light"/>
                  <a:sym typeface="Spectral Light"/>
                </a:endParaRPr>
              </a:p>
              <a:p>
                <a:pPr indent="0" lvl="0" marL="0" rtl="0" algn="r">
                  <a:lnSpc>
                    <a:spcPct val="120000"/>
                  </a:lnSpc>
                  <a:spcBef>
                    <a:spcPts val="0"/>
                  </a:spcBef>
                  <a:spcAft>
                    <a:spcPts val="0"/>
                  </a:spcAft>
                  <a:buClr>
                    <a:schemeClr val="dk1"/>
                  </a:buClr>
                  <a:buSzPts val="1100"/>
                  <a:buFont typeface="Arial"/>
                  <a:buNone/>
                </a:pPr>
                <a:r>
                  <a:rPr lang="ru" sz="1700">
                    <a:latin typeface="Spectral Light"/>
                    <a:ea typeface="Spectral Light"/>
                    <a:cs typeface="Spectral Light"/>
                    <a:sym typeface="Spectral Light"/>
                  </a:rPr>
                  <a:t> Cripture</a:t>
                </a:r>
                <a:endParaRPr sz="1700">
                  <a:latin typeface="Spectral Light"/>
                  <a:ea typeface="Spectral Light"/>
                  <a:cs typeface="Spectral Light"/>
                  <a:sym typeface="Spectral Light"/>
                </a:endParaRPr>
              </a:p>
              <a:p>
                <a:pPr indent="0" lvl="0" marL="0" rtl="0" algn="r">
                  <a:lnSpc>
                    <a:spcPct val="120000"/>
                  </a:lnSpc>
                  <a:spcBef>
                    <a:spcPts val="0"/>
                  </a:spcBef>
                  <a:spcAft>
                    <a:spcPts val="0"/>
                  </a:spcAft>
                  <a:buClr>
                    <a:schemeClr val="dk1"/>
                  </a:buClr>
                  <a:buSzPts val="1100"/>
                  <a:buFont typeface="Arial"/>
                  <a:buNone/>
                </a:pPr>
                <a:r>
                  <a:rPr lang="ru" sz="1700">
                    <a:latin typeface="Spectral Light"/>
                    <a:ea typeface="Spectral Light"/>
                    <a:cs typeface="Spectral Light"/>
                    <a:sym typeface="Spectral Light"/>
                  </a:rPr>
                  <a:t>Solo</a:t>
                </a:r>
                <a:endParaRPr sz="1700">
                  <a:latin typeface="Spectral Light"/>
                  <a:ea typeface="Spectral Light"/>
                  <a:cs typeface="Spectral Light"/>
                  <a:sym typeface="Spectral Light"/>
                </a:endParaRPr>
              </a:p>
              <a:p>
                <a:pPr indent="0" lvl="0" marL="0" rtl="0" algn="r">
                  <a:lnSpc>
                    <a:spcPct val="120000"/>
                  </a:lnSpc>
                  <a:spcBef>
                    <a:spcPts val="0"/>
                  </a:spcBef>
                  <a:spcAft>
                    <a:spcPts val="0"/>
                  </a:spcAft>
                  <a:buClr>
                    <a:schemeClr val="dk1"/>
                  </a:buClr>
                  <a:buSzPts val="1100"/>
                  <a:buFont typeface="Arial"/>
                  <a:buNone/>
                </a:pPr>
                <a:r>
                  <a:rPr lang="ru" sz="1700">
                    <a:latin typeface="Spectral Light"/>
                    <a:ea typeface="Spectral Light"/>
                    <a:cs typeface="Spectral Light"/>
                    <a:sym typeface="Spectral Light"/>
                  </a:rPr>
                  <a:t>Hymn</a:t>
                </a:r>
                <a:endParaRPr sz="1700">
                  <a:latin typeface="Spectral Light"/>
                  <a:ea typeface="Spectral Light"/>
                  <a:cs typeface="Spectral Light"/>
                  <a:sym typeface="Spectral Light"/>
                </a:endParaRPr>
              </a:p>
              <a:p>
                <a:pPr indent="0" lvl="0" marL="0" rtl="0" algn="r">
                  <a:lnSpc>
                    <a:spcPct val="120000"/>
                  </a:lnSpc>
                  <a:spcBef>
                    <a:spcPts val="0"/>
                  </a:spcBef>
                  <a:spcAft>
                    <a:spcPts val="0"/>
                  </a:spcAft>
                  <a:buClr>
                    <a:schemeClr val="dk1"/>
                  </a:buClr>
                  <a:buSzPts val="1100"/>
                  <a:buFont typeface="Arial"/>
                  <a:buNone/>
                </a:pPr>
                <a:r>
                  <a:rPr lang="ru" sz="1700">
                    <a:latin typeface="Spectral Light"/>
                    <a:ea typeface="Spectral Light"/>
                    <a:cs typeface="Spectral Light"/>
                    <a:sym typeface="Spectral Light"/>
                  </a:rPr>
                  <a:t>Obituary</a:t>
                </a:r>
                <a:endParaRPr sz="1700">
                  <a:latin typeface="Spectral Light"/>
                  <a:ea typeface="Spectral Light"/>
                  <a:cs typeface="Spectral Light"/>
                  <a:sym typeface="Spectral Light"/>
                </a:endParaRPr>
              </a:p>
              <a:p>
                <a:pPr indent="0" lvl="0" marL="0" rtl="0" algn="r">
                  <a:lnSpc>
                    <a:spcPct val="120000"/>
                  </a:lnSpc>
                  <a:spcBef>
                    <a:spcPts val="0"/>
                  </a:spcBef>
                  <a:spcAft>
                    <a:spcPts val="0"/>
                  </a:spcAft>
                  <a:buClr>
                    <a:schemeClr val="dk1"/>
                  </a:buClr>
                  <a:buSzPts val="1100"/>
                  <a:buFont typeface="Arial"/>
                  <a:buNone/>
                </a:pPr>
                <a:r>
                  <a:rPr lang="ru" sz="1700">
                    <a:latin typeface="Spectral Light"/>
                    <a:ea typeface="Spectral Light"/>
                    <a:cs typeface="Spectral Light"/>
                    <a:sym typeface="Spectral Light"/>
                  </a:rPr>
                  <a:t>Eulogy</a:t>
                </a:r>
                <a:endParaRPr sz="1700">
                  <a:latin typeface="Spectral Light"/>
                  <a:ea typeface="Spectral Light"/>
                  <a:cs typeface="Spectral Light"/>
                  <a:sym typeface="Spectral Light"/>
                </a:endParaRPr>
              </a:p>
              <a:p>
                <a:pPr indent="0" lvl="0" marL="0" rtl="0" algn="r">
                  <a:lnSpc>
                    <a:spcPct val="120000"/>
                  </a:lnSpc>
                  <a:spcBef>
                    <a:spcPts val="0"/>
                  </a:spcBef>
                  <a:spcAft>
                    <a:spcPts val="0"/>
                  </a:spcAft>
                  <a:buNone/>
                </a:pPr>
                <a:r>
                  <a:rPr lang="ru" sz="1700">
                    <a:latin typeface="Spectral Light"/>
                    <a:ea typeface="Spectral Light"/>
                    <a:cs typeface="Spectral Light"/>
                    <a:sym typeface="Spectral Light"/>
                  </a:rPr>
                  <a:t>  </a:t>
                </a:r>
                <a:r>
                  <a:rPr lang="ru" sz="1700">
                    <a:latin typeface="Spectral Light"/>
                    <a:ea typeface="Spectral Light"/>
                    <a:cs typeface="Spectral Light"/>
                    <a:sym typeface="Spectral Light"/>
                  </a:rPr>
                  <a:t>Words</a:t>
                </a:r>
                <a:r>
                  <a:rPr lang="ru" sz="1700">
                    <a:latin typeface="Spectral Light"/>
                    <a:ea typeface="Spectral Light"/>
                    <a:cs typeface="Spectral Light"/>
                    <a:sym typeface="Spectral Light"/>
                  </a:rPr>
                  <a:t> of comfort</a:t>
                </a:r>
                <a:endParaRPr sz="1700">
                  <a:latin typeface="Spectral Light"/>
                  <a:ea typeface="Spectral Light"/>
                  <a:cs typeface="Spectral Light"/>
                  <a:sym typeface="Spectral Light"/>
                </a:endParaRPr>
              </a:p>
            </p:txBody>
          </p:sp>
          <p:sp>
            <p:nvSpPr>
              <p:cNvPr id="75" name="Google Shape;75;p14"/>
              <p:cNvSpPr txBox="1"/>
              <p:nvPr/>
            </p:nvSpPr>
            <p:spPr>
              <a:xfrm>
                <a:off x="4216700" y="5322475"/>
                <a:ext cx="2802600" cy="3087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700">
                    <a:latin typeface="Spectral Light"/>
                    <a:ea typeface="Spectral Light"/>
                    <a:cs typeface="Spectral Light"/>
                    <a:sym typeface="Spectral Light"/>
                  </a:rPr>
                  <a:t>Name of song</a:t>
                </a:r>
                <a:endParaRPr sz="1700">
                  <a:latin typeface="Spectral Light"/>
                  <a:ea typeface="Spectral Light"/>
                  <a:cs typeface="Spectral Light"/>
                  <a:sym typeface="Spectral Light"/>
                </a:endParaRPr>
              </a:p>
              <a:p>
                <a:pPr indent="0" lvl="0" marL="0" rtl="0" algn="l">
                  <a:lnSpc>
                    <a:spcPct val="120000"/>
                  </a:lnSpc>
                  <a:spcBef>
                    <a:spcPts val="0"/>
                  </a:spcBef>
                  <a:spcAft>
                    <a:spcPts val="0"/>
                  </a:spcAft>
                  <a:buNone/>
                </a:pPr>
                <a:r>
                  <a:rPr lang="ru" sz="1700">
                    <a:latin typeface="Spectral Light"/>
                    <a:ea typeface="Spectral Light"/>
                    <a:cs typeface="Spectral Light"/>
                    <a:sym typeface="Spectral Light"/>
                  </a:rPr>
                  <a:t>April Fisher</a:t>
                </a:r>
                <a:endParaRPr sz="1700">
                  <a:latin typeface="Spectral Light"/>
                  <a:ea typeface="Spectral Light"/>
                  <a:cs typeface="Spectral Light"/>
                  <a:sym typeface="Spectral Light"/>
                </a:endParaRPr>
              </a:p>
              <a:p>
                <a:pPr indent="0" lvl="0" marL="0" rtl="0" algn="l">
                  <a:lnSpc>
                    <a:spcPct val="120000"/>
                  </a:lnSpc>
                  <a:spcBef>
                    <a:spcPts val="0"/>
                  </a:spcBef>
                  <a:spcAft>
                    <a:spcPts val="0"/>
                  </a:spcAft>
                  <a:buNone/>
                </a:pPr>
                <a:r>
                  <a:rPr lang="ru" sz="1700">
                    <a:latin typeface="Spectral Light"/>
                    <a:ea typeface="Spectral Light"/>
                    <a:cs typeface="Spectral Light"/>
                    <a:sym typeface="Spectral Light"/>
                  </a:rPr>
                  <a:t>Name of song</a:t>
                </a:r>
                <a:endParaRPr sz="1700">
                  <a:latin typeface="Spectral Light"/>
                  <a:ea typeface="Spectral Light"/>
                  <a:cs typeface="Spectral Light"/>
                  <a:sym typeface="Spectral Light"/>
                </a:endParaRPr>
              </a:p>
              <a:p>
                <a:pPr indent="0" lvl="0" marL="0" rtl="0" algn="l">
                  <a:lnSpc>
                    <a:spcPct val="120000"/>
                  </a:lnSpc>
                  <a:spcBef>
                    <a:spcPts val="0"/>
                  </a:spcBef>
                  <a:spcAft>
                    <a:spcPts val="0"/>
                  </a:spcAft>
                  <a:buNone/>
                </a:pPr>
                <a:r>
                  <a:rPr lang="ru" sz="1700">
                    <a:latin typeface="Spectral Light"/>
                    <a:ea typeface="Spectral Light"/>
                    <a:cs typeface="Spectral Light"/>
                    <a:sym typeface="Spectral Light"/>
                  </a:rPr>
                  <a:t>Title</a:t>
                </a:r>
                <a:endParaRPr sz="1700">
                  <a:latin typeface="Spectral Light"/>
                  <a:ea typeface="Spectral Light"/>
                  <a:cs typeface="Spectral Light"/>
                  <a:sym typeface="Spectral Light"/>
                </a:endParaRPr>
              </a:p>
              <a:p>
                <a:pPr indent="0" lvl="0" marL="0" rtl="0" algn="l">
                  <a:lnSpc>
                    <a:spcPct val="120000"/>
                  </a:lnSpc>
                  <a:spcBef>
                    <a:spcPts val="0"/>
                  </a:spcBef>
                  <a:spcAft>
                    <a:spcPts val="0"/>
                  </a:spcAft>
                  <a:buNone/>
                </a:pPr>
                <a:r>
                  <a:rPr lang="ru" sz="1700">
                    <a:latin typeface="Spectral Light"/>
                    <a:ea typeface="Spectral Light"/>
                    <a:cs typeface="Spectral Light"/>
                    <a:sym typeface="Spectral Light"/>
                  </a:rPr>
                  <a:t>Title</a:t>
                </a:r>
                <a:endParaRPr sz="1700">
                  <a:latin typeface="Spectral Light"/>
                  <a:ea typeface="Spectral Light"/>
                  <a:cs typeface="Spectral Light"/>
                  <a:sym typeface="Spectral Light"/>
                </a:endParaRPr>
              </a:p>
              <a:p>
                <a:pPr indent="0" lvl="0" marL="0" rtl="0" algn="l">
                  <a:lnSpc>
                    <a:spcPct val="120000"/>
                  </a:lnSpc>
                  <a:spcBef>
                    <a:spcPts val="0"/>
                  </a:spcBef>
                  <a:spcAft>
                    <a:spcPts val="0"/>
                  </a:spcAft>
                  <a:buNone/>
                </a:pPr>
                <a:r>
                  <a:rPr lang="ru" sz="1700">
                    <a:latin typeface="Spectral Light"/>
                    <a:ea typeface="Spectral Light"/>
                    <a:cs typeface="Spectral Light"/>
                    <a:sym typeface="Spectral Light"/>
                  </a:rPr>
                  <a:t>Angela Evans</a:t>
                </a:r>
                <a:endParaRPr sz="1700">
                  <a:latin typeface="Spectral Light"/>
                  <a:ea typeface="Spectral Light"/>
                  <a:cs typeface="Spectral Light"/>
                  <a:sym typeface="Spectral Light"/>
                </a:endParaRPr>
              </a:p>
              <a:p>
                <a:pPr indent="0" lvl="0" marL="0" rtl="0" algn="l">
                  <a:lnSpc>
                    <a:spcPct val="120000"/>
                  </a:lnSpc>
                  <a:spcBef>
                    <a:spcPts val="0"/>
                  </a:spcBef>
                  <a:spcAft>
                    <a:spcPts val="0"/>
                  </a:spcAft>
                  <a:buNone/>
                </a:pPr>
                <a:r>
                  <a:rPr lang="ru" sz="1700">
                    <a:latin typeface="Spectral Light"/>
                    <a:ea typeface="Spectral Light"/>
                    <a:cs typeface="Spectral Light"/>
                    <a:sym typeface="Spectral Light"/>
                  </a:rPr>
                  <a:t>Title</a:t>
                </a:r>
                <a:endParaRPr sz="1700">
                  <a:latin typeface="Spectral Light"/>
                  <a:ea typeface="Spectral Light"/>
                  <a:cs typeface="Spectral Light"/>
                  <a:sym typeface="Spectral Light"/>
                </a:endParaRPr>
              </a:p>
              <a:p>
                <a:pPr indent="0" lvl="0" marL="0" rtl="0" algn="l">
                  <a:lnSpc>
                    <a:spcPct val="120000"/>
                  </a:lnSpc>
                  <a:spcBef>
                    <a:spcPts val="0"/>
                  </a:spcBef>
                  <a:spcAft>
                    <a:spcPts val="0"/>
                  </a:spcAft>
                  <a:buNone/>
                </a:pPr>
                <a:r>
                  <a:rPr lang="ru" sz="1700">
                    <a:latin typeface="Spectral Light"/>
                    <a:ea typeface="Spectral Light"/>
                    <a:cs typeface="Spectral Light"/>
                    <a:sym typeface="Spectral Light"/>
                  </a:rPr>
                  <a:t>David Cook</a:t>
                </a:r>
                <a:endParaRPr sz="1700">
                  <a:latin typeface="Spectral Light"/>
                  <a:ea typeface="Spectral Light"/>
                  <a:cs typeface="Spectral Light"/>
                  <a:sym typeface="Spectral Light"/>
                </a:endParaRPr>
              </a:p>
              <a:p>
                <a:pPr indent="0" lvl="0" marL="0" rtl="0" algn="l">
                  <a:lnSpc>
                    <a:spcPct val="120000"/>
                  </a:lnSpc>
                  <a:spcBef>
                    <a:spcPts val="0"/>
                  </a:spcBef>
                  <a:spcAft>
                    <a:spcPts val="0"/>
                  </a:spcAft>
                  <a:buNone/>
                </a:pPr>
                <a:r>
                  <a:rPr lang="ru" sz="1700">
                    <a:latin typeface="Spectral Light"/>
                    <a:ea typeface="Spectral Light"/>
                    <a:cs typeface="Spectral Light"/>
                    <a:sym typeface="Spectral Light"/>
                  </a:rPr>
                  <a:t>Lorna Wilson</a:t>
                </a:r>
                <a:endParaRPr sz="1700">
                  <a:latin typeface="Spectral Light"/>
                  <a:ea typeface="Spectral Light"/>
                  <a:cs typeface="Spectral Light"/>
                  <a:sym typeface="Spectral Light"/>
                </a:endParaRPr>
              </a:p>
              <a:p>
                <a:pPr indent="0" lvl="0" marL="0" rtl="0" algn="l">
                  <a:lnSpc>
                    <a:spcPct val="120000"/>
                  </a:lnSpc>
                  <a:spcBef>
                    <a:spcPts val="0"/>
                  </a:spcBef>
                  <a:spcAft>
                    <a:spcPts val="0"/>
                  </a:spcAft>
                  <a:buNone/>
                </a:pPr>
                <a:r>
                  <a:rPr lang="ru" sz="1700">
                    <a:latin typeface="Spectral Light"/>
                    <a:ea typeface="Spectral Light"/>
                    <a:cs typeface="Spectral Light"/>
                    <a:sym typeface="Spectral Light"/>
                  </a:rPr>
                  <a:t>Arnold Miller</a:t>
                </a:r>
                <a:endParaRPr sz="1700">
                  <a:latin typeface="Spectral Light"/>
                  <a:ea typeface="Spectral Light"/>
                  <a:cs typeface="Spectral Light"/>
                  <a:sym typeface="Spectral Light"/>
                </a:endParaRPr>
              </a:p>
            </p:txBody>
          </p:sp>
        </p:grpSp>
      </p:grpSp>
      <p:grpSp>
        <p:nvGrpSpPr>
          <p:cNvPr id="76" name="Google Shape;76;p14"/>
          <p:cNvGrpSpPr/>
          <p:nvPr/>
        </p:nvGrpSpPr>
        <p:grpSpPr>
          <a:xfrm>
            <a:off x="516450" y="8760493"/>
            <a:ext cx="6527100" cy="983725"/>
            <a:chOff x="516450" y="8760493"/>
            <a:chExt cx="6527100" cy="983725"/>
          </a:xfrm>
        </p:grpSpPr>
        <p:sp>
          <p:nvSpPr>
            <p:cNvPr id="77" name="Google Shape;77;p14"/>
            <p:cNvSpPr txBox="1"/>
            <p:nvPr/>
          </p:nvSpPr>
          <p:spPr>
            <a:xfrm>
              <a:off x="516450" y="8760493"/>
              <a:ext cx="6527100" cy="615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000">
                  <a:latin typeface="Cinzel SemiBold"/>
                  <a:ea typeface="Cinzel SemiBold"/>
                  <a:cs typeface="Cinzel SemiBold"/>
                  <a:sym typeface="Cinzel SemiBold"/>
                </a:rPr>
                <a:t>Thank you</a:t>
              </a:r>
              <a:endParaRPr sz="4000">
                <a:latin typeface="Cinzel SemiBold"/>
                <a:ea typeface="Cinzel SemiBold"/>
                <a:cs typeface="Cinzel SemiBold"/>
                <a:sym typeface="Cinzel SemiBold"/>
              </a:endParaRPr>
            </a:p>
          </p:txBody>
        </p:sp>
        <p:sp>
          <p:nvSpPr>
            <p:cNvPr id="78" name="Google Shape;78;p14"/>
            <p:cNvSpPr txBox="1"/>
            <p:nvPr/>
          </p:nvSpPr>
          <p:spPr>
            <a:xfrm>
              <a:off x="516450" y="9497918"/>
              <a:ext cx="6527100" cy="246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ru" sz="1600">
                  <a:latin typeface="Spectral Light"/>
                  <a:ea typeface="Spectral Light"/>
                  <a:cs typeface="Spectral Light"/>
                  <a:sym typeface="Spectral Light"/>
                </a:rPr>
                <a:t>David family would like to thank you all for your love and support.</a:t>
              </a:r>
              <a:endParaRPr sz="1600">
                <a:latin typeface="Spectral Light"/>
                <a:ea typeface="Spectral Light"/>
                <a:cs typeface="Spectral Light"/>
                <a:sym typeface="Spectral Light"/>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