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Advent Pro Medium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20A1414-B92F-4F7D-8066-95179AD4D8B4}">
  <a:tblStyle styleId="{720A1414-B92F-4F7D-8066-95179AD4D8B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font" Target="fonts/AdventProMedium-boldItalic.fntdata"/><Relationship Id="rId9" Type="http://schemas.openxmlformats.org/officeDocument/2006/relationships/font" Target="fonts/AdventPro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dventProMedium-regular.fntdata"/><Relationship Id="rId8" Type="http://schemas.openxmlformats.org/officeDocument/2006/relationships/font" Target="fonts/AdventPro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23107" y="283581"/>
            <a:ext cx="30600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solidFill>
                  <a:schemeClr val="dk1"/>
                </a:solidFill>
                <a:latin typeface="Advent Pro Medium"/>
                <a:ea typeface="Advent Pro Medium"/>
                <a:cs typeface="Advent Pro Medium"/>
                <a:sym typeface="Advent Pro Medium"/>
              </a:rPr>
              <a:t>LESSON PLAN</a:t>
            </a:r>
            <a:endParaRPr sz="4100">
              <a:solidFill>
                <a:schemeClr val="dk1"/>
              </a:solidFill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540000" y="989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{720A1414-B92F-4F7D-8066-95179AD4D8B4}</a:tableStyleId>
              </a:tblPr>
              <a:tblGrid>
                <a:gridCol w="3060000"/>
              </a:tblGrid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SUBJECT</a:t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3960000" y="989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{720A1414-B92F-4F7D-8066-95179AD4D8B4}</a:tableStyleId>
              </a:tblPr>
              <a:tblGrid>
                <a:gridCol w="3060000"/>
              </a:tblGrid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LESSON</a:t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3960000" y="4655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{720A1414-B92F-4F7D-8066-95179AD4D8B4}</a:tableStyleId>
              </a:tblPr>
              <a:tblGrid>
                <a:gridCol w="3060000"/>
              </a:tblGrid>
              <a:tr h="316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DATE</a:t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540000" y="1835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{720A1414-B92F-4F7D-8066-95179AD4D8B4}</a:tableStyleId>
              </a:tblPr>
              <a:tblGrid>
                <a:gridCol w="3060000"/>
              </a:tblGrid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UNIT/MODULE</a:t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540000" y="4490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{720A1414-B92F-4F7D-8066-95179AD4D8B4}</a:tableStyleId>
              </a:tblPr>
              <a:tblGrid>
                <a:gridCol w="3060000"/>
              </a:tblGrid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LESSON OUTLINE</a:t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6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0" name="Google Shape;60;p13"/>
          <p:cNvSpPr/>
          <p:nvPr/>
        </p:nvSpPr>
        <p:spPr>
          <a:xfrm>
            <a:off x="538175" y="2778925"/>
            <a:ext cx="3060000" cy="1512000"/>
          </a:xfrm>
          <a:prstGeom prst="roundRect">
            <a:avLst>
              <a:gd fmla="val 2204" name="adj"/>
            </a:avLst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Advent Pro Medium"/>
                <a:ea typeface="Advent Pro Medium"/>
                <a:cs typeface="Advent Pro Medium"/>
                <a:sym typeface="Advent Pro Medium"/>
              </a:rPr>
              <a:t>TOPICS</a:t>
            </a:r>
            <a:endParaRPr sz="15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3960000" y="1959775"/>
            <a:ext cx="3060000" cy="2331300"/>
          </a:xfrm>
          <a:prstGeom prst="roundRect">
            <a:avLst>
              <a:gd fmla="val 2204" name="adj"/>
            </a:avLst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4071275" y="2121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{720A1414-B92F-4F7D-8066-95179AD4D8B4}</a:tableStyleId>
              </a:tblPr>
              <a:tblGrid>
                <a:gridCol w="2837450"/>
              </a:tblGrid>
              <a:tr h="340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OBJECTIVES</a:t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0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0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0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0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0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3960000" y="4490200"/>
            <a:ext cx="3060000" cy="1896600"/>
          </a:xfrm>
          <a:prstGeom prst="roundRect">
            <a:avLst>
              <a:gd fmla="val 2204" name="adj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Advent Pro Medium"/>
                <a:ea typeface="Advent Pro Medium"/>
                <a:cs typeface="Advent Pro Medium"/>
                <a:sym typeface="Advent Pro Medium"/>
              </a:rPr>
              <a:t>RESOURCES</a:t>
            </a:r>
            <a:endParaRPr sz="15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3960000" y="6702900"/>
            <a:ext cx="3060000" cy="1580400"/>
          </a:xfrm>
          <a:prstGeom prst="roundRect">
            <a:avLst>
              <a:gd fmla="val 2204" name="adj"/>
            </a:avLst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Advent Pro Medium"/>
                <a:ea typeface="Advent Pro Medium"/>
                <a:cs typeface="Advent Pro Medium"/>
                <a:sym typeface="Advent Pro Medium"/>
              </a:rPr>
              <a:t>HOMEWORK</a:t>
            </a:r>
            <a:endParaRPr sz="15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3960000" y="8599400"/>
            <a:ext cx="3060000" cy="1580400"/>
          </a:xfrm>
          <a:prstGeom prst="roundRect">
            <a:avLst>
              <a:gd fmla="val 2204" name="adj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Advent Pro Medium"/>
                <a:ea typeface="Advent Pro Medium"/>
                <a:cs typeface="Advent Pro Medium"/>
                <a:sym typeface="Advent Pro Medium"/>
              </a:rPr>
              <a:t>NOTES</a:t>
            </a:r>
            <a:endParaRPr sz="15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