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7560000" cx="10692000"/>
  <p:notesSz cx="6858000" cy="9144000"/>
  <p:embeddedFontLst>
    <p:embeddedFont>
      <p:font typeface="Montserrat SemiBold"/>
      <p:regular r:id="rId17"/>
      <p:bold r:id="rId18"/>
      <p:italic r:id="rId19"/>
      <p:boldItalic r:id="rId20"/>
    </p:embeddedFont>
    <p:embeddedFont>
      <p:font typeface="Montserra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SemiBold-boldItalic.fntdata"/><Relationship Id="rId11" Type="http://schemas.openxmlformats.org/officeDocument/2006/relationships/slide" Target="slides/slide7.xml"/><Relationship Id="rId22" Type="http://schemas.openxmlformats.org/officeDocument/2006/relationships/font" Target="fonts/Montserrat-bold.fntdata"/><Relationship Id="rId10" Type="http://schemas.openxmlformats.org/officeDocument/2006/relationships/slide" Target="slides/slide6.xml"/><Relationship Id="rId21" Type="http://schemas.openxmlformats.org/officeDocument/2006/relationships/font" Target="fonts/Montserrat-regular.fntdata"/><Relationship Id="rId13" Type="http://schemas.openxmlformats.org/officeDocument/2006/relationships/slide" Target="slides/slide9.xml"/><Relationship Id="rId24" Type="http://schemas.openxmlformats.org/officeDocument/2006/relationships/font" Target="fonts/Montserrat-boldItalic.fntdata"/><Relationship Id="rId12" Type="http://schemas.openxmlformats.org/officeDocument/2006/relationships/slide" Target="slides/slide8.xml"/><Relationship Id="rId23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MontserratSemiBold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MontserratSemiBold-italic.fntdata"/><Relationship Id="rId6" Type="http://schemas.openxmlformats.org/officeDocument/2006/relationships/slide" Target="slides/slide2.xml"/><Relationship Id="rId18" Type="http://schemas.openxmlformats.org/officeDocument/2006/relationships/font" Target="fonts/MontserratSemiBold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5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g211c761cfba_0_39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7" name="Google Shape;907;g211c761cfba_0_3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0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g211c761cfba_0_49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2" name="Google Shape;1002;g211c761cfba_0_4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g211c761cfba_0_58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7" name="Google Shape;1097;g211c761cfba_0_5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e507bbbb13_0_136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e507bbbb13_0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e507bbbb13_0_24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2e507bbbb13_0_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e507bbbb13_0_347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e507bbbb13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2e507bbbb13_0_44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2e507bbbb13_0_4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211c761cfba_0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211c761cfb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211c761cfba_0_10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211c761cfba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211c761cfba_0_20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211c761cfba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0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g211c761cfba_0_30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g211c761cfba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70000" y="502345"/>
            <a:ext cx="10123825" cy="631200"/>
            <a:chOff x="270000" y="378278"/>
            <a:chExt cx="10123825" cy="63120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270000" y="378278"/>
              <a:ext cx="4087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J A N U A R Y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0" name="Google Shape;60;p13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61" name="Google Shape;61;p13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3314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4766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47665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6218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621845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40" name="Google Shape;140;p13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947025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2398929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8206843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9658821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8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9" name="Google Shape;909;p22"/>
          <p:cNvGrpSpPr/>
          <p:nvPr/>
        </p:nvGrpSpPr>
        <p:grpSpPr>
          <a:xfrm>
            <a:off x="270000" y="502345"/>
            <a:ext cx="10123825" cy="631200"/>
            <a:chOff x="270000" y="378278"/>
            <a:chExt cx="10123825" cy="631200"/>
          </a:xfrm>
        </p:grpSpPr>
        <p:sp>
          <p:nvSpPr>
            <p:cNvPr id="910" name="Google Shape;910;p22"/>
            <p:cNvSpPr txBox="1"/>
            <p:nvPr/>
          </p:nvSpPr>
          <p:spPr>
            <a:xfrm>
              <a:off x="270000" y="378278"/>
              <a:ext cx="4087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O C T O B E R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911" name="Google Shape;911;p22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912" name="Google Shape;912;p22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913" name="Google Shape;913;p22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4" name="Google Shape;914;p22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15" name="Google Shape;915;p22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916" name="Google Shape;916;p22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7" name="Google Shape;917;p22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8" name="Google Shape;918;p22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9" name="Google Shape;919;p22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0" name="Google Shape;920;p22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1" name="Google Shape;921;p22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2" name="Google Shape;922;p22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23" name="Google Shape;923;p22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24" name="Google Shape;924;p22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25" name="Google Shape;925;p22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26" name="Google Shape;926;p22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927" name="Google Shape;927;p22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8" name="Google Shape;928;p22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9" name="Google Shape;929;p22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0" name="Google Shape;930;p22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1" name="Google Shape;931;p22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2" name="Google Shape;932;p22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3" name="Google Shape;933;p22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34" name="Google Shape;934;p22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35" name="Google Shape;935;p22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36" name="Google Shape;936;p22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37" name="Google Shape;937;p22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938" name="Google Shape;938;p22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9" name="Google Shape;939;p22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0" name="Google Shape;940;p22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1" name="Google Shape;941;p22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2" name="Google Shape;942;p22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3" name="Google Shape;943;p22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4" name="Google Shape;944;p22"/>
            <p:cNvSpPr txBox="1"/>
            <p:nvPr/>
          </p:nvSpPr>
          <p:spPr>
            <a:xfrm>
              <a:off x="3314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45" name="Google Shape;945;p22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46" name="Google Shape;946;p22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47" name="Google Shape;947;p22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48" name="Google Shape;948;p22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49" name="Google Shape;949;p22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950" name="Google Shape;950;p22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1" name="Google Shape;951;p22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2" name="Google Shape;952;p22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3" name="Google Shape;953;p22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4" name="Google Shape;954;p22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5" name="Google Shape;955;p22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6" name="Google Shape;956;p22"/>
            <p:cNvSpPr txBox="1"/>
            <p:nvPr/>
          </p:nvSpPr>
          <p:spPr>
            <a:xfrm>
              <a:off x="4766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57" name="Google Shape;957;p22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58" name="Google Shape;958;p22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59" name="Google Shape;959;p22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60" name="Google Shape;960;p22"/>
            <p:cNvSpPr txBox="1"/>
            <p:nvPr/>
          </p:nvSpPr>
          <p:spPr>
            <a:xfrm>
              <a:off x="47665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61" name="Google Shape;961;p22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962" name="Google Shape;962;p22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3" name="Google Shape;963;p22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4" name="Google Shape;964;p22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5" name="Google Shape;965;p22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6" name="Google Shape;966;p22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7" name="Google Shape;967;p22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8" name="Google Shape;968;p22"/>
            <p:cNvSpPr txBox="1"/>
            <p:nvPr/>
          </p:nvSpPr>
          <p:spPr>
            <a:xfrm>
              <a:off x="6218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69" name="Google Shape;969;p22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70" name="Google Shape;970;p22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71" name="Google Shape;971;p22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72" name="Google Shape;972;p22"/>
            <p:cNvSpPr txBox="1"/>
            <p:nvPr/>
          </p:nvSpPr>
          <p:spPr>
            <a:xfrm>
              <a:off x="621845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73" name="Google Shape;973;p22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974" name="Google Shape;974;p22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5" name="Google Shape;975;p22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6" name="Google Shape;976;p22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7" name="Google Shape;977;p22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8" name="Google Shape;978;p22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9" name="Google Shape;979;p22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0" name="Google Shape;980;p22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81" name="Google Shape;981;p22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82" name="Google Shape;982;p22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83" name="Google Shape;983;p22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84" name="Google Shape;984;p22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985" name="Google Shape;985;p22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6" name="Google Shape;986;p22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7" name="Google Shape;987;p22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8" name="Google Shape;988;p22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9" name="Google Shape;989;p22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0" name="Google Shape;990;p22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1" name="Google Shape;991;p22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92" name="Google Shape;992;p22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93" name="Google Shape;993;p22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94" name="Google Shape;994;p22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95" name="Google Shape;995;p22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996" name="Google Shape;996;p22"/>
            <p:cNvSpPr/>
            <p:nvPr/>
          </p:nvSpPr>
          <p:spPr>
            <a:xfrm>
              <a:off x="947025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7" name="Google Shape;997;p22"/>
            <p:cNvSpPr/>
            <p:nvPr/>
          </p:nvSpPr>
          <p:spPr>
            <a:xfrm>
              <a:off x="2398929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8" name="Google Shape;998;p22"/>
            <p:cNvSpPr/>
            <p:nvPr/>
          </p:nvSpPr>
          <p:spPr>
            <a:xfrm>
              <a:off x="8206843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9" name="Google Shape;999;p22"/>
            <p:cNvSpPr/>
            <p:nvPr/>
          </p:nvSpPr>
          <p:spPr>
            <a:xfrm>
              <a:off x="9658821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3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4" name="Google Shape;1004;p23"/>
          <p:cNvGrpSpPr/>
          <p:nvPr/>
        </p:nvGrpSpPr>
        <p:grpSpPr>
          <a:xfrm>
            <a:off x="270000" y="502350"/>
            <a:ext cx="10123825" cy="631200"/>
            <a:chOff x="270000" y="378282"/>
            <a:chExt cx="10123825" cy="631200"/>
          </a:xfrm>
        </p:grpSpPr>
        <p:sp>
          <p:nvSpPr>
            <p:cNvPr id="1005" name="Google Shape;1005;p23"/>
            <p:cNvSpPr txBox="1"/>
            <p:nvPr/>
          </p:nvSpPr>
          <p:spPr>
            <a:xfrm>
              <a:off x="270000" y="378282"/>
              <a:ext cx="49050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N O V E M B E R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1006" name="Google Shape;1006;p23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1007" name="Google Shape;1007;p23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008" name="Google Shape;1008;p23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9" name="Google Shape;1009;p23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010" name="Google Shape;1010;p23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1011" name="Google Shape;1011;p23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2" name="Google Shape;1012;p23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3" name="Google Shape;1013;p23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4" name="Google Shape;1014;p23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5" name="Google Shape;1015;p23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6" name="Google Shape;1016;p23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7" name="Google Shape;1017;p23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18" name="Google Shape;1018;p23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19" name="Google Shape;1019;p23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20" name="Google Shape;1020;p23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21" name="Google Shape;1021;p23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22" name="Google Shape;1022;p23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3" name="Google Shape;1023;p23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4" name="Google Shape;1024;p23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5" name="Google Shape;1025;p23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6" name="Google Shape;1026;p23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7" name="Google Shape;1027;p23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8" name="Google Shape;1028;p23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29" name="Google Shape;1029;p23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30" name="Google Shape;1030;p23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31" name="Google Shape;1031;p23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32" name="Google Shape;1032;p23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33" name="Google Shape;1033;p23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4" name="Google Shape;1034;p23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5" name="Google Shape;1035;p23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6" name="Google Shape;1036;p23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7" name="Google Shape;1037;p23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8" name="Google Shape;1038;p23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9" name="Google Shape;1039;p23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40" name="Google Shape;1040;p23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41" name="Google Shape;1041;p23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42" name="Google Shape;1042;p23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43" name="Google Shape;1043;p23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44" name="Google Shape;1044;p23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5" name="Google Shape;1045;p23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6" name="Google Shape;1046;p23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7" name="Google Shape;1047;p23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8" name="Google Shape;1048;p23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9" name="Google Shape;1049;p23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0" name="Google Shape;1050;p23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51" name="Google Shape;1051;p23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52" name="Google Shape;1052;p23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53" name="Google Shape;1053;p23"/>
            <p:cNvSpPr txBox="1"/>
            <p:nvPr/>
          </p:nvSpPr>
          <p:spPr>
            <a:xfrm>
              <a:off x="47665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54" name="Google Shape;1054;p23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55" name="Google Shape;1055;p23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6" name="Google Shape;1056;p23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7" name="Google Shape;1057;p23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8" name="Google Shape;1058;p23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9" name="Google Shape;1059;p23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0" name="Google Shape;1060;p23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1" name="Google Shape;1061;p23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62" name="Google Shape;1062;p23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63" name="Google Shape;1063;p23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64" name="Google Shape;1064;p23"/>
            <p:cNvSpPr txBox="1"/>
            <p:nvPr/>
          </p:nvSpPr>
          <p:spPr>
            <a:xfrm>
              <a:off x="621845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65" name="Google Shape;1065;p23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66" name="Google Shape;1066;p23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7" name="Google Shape;1067;p23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8" name="Google Shape;1068;p23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9" name="Google Shape;1069;p23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0" name="Google Shape;1070;p23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1" name="Google Shape;1071;p23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2" name="Google Shape;1072;p23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73" name="Google Shape;1073;p23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74" name="Google Shape;1074;p23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75" name="Google Shape;1075;p23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76" name="Google Shape;1076;p23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77" name="Google Shape;1077;p23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8" name="Google Shape;1078;p23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9" name="Google Shape;1079;p23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0" name="Google Shape;1080;p23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1" name="Google Shape;1081;p23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2" name="Google Shape;1082;p23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3" name="Google Shape;1083;p23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84" name="Google Shape;1084;p23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85" name="Google Shape;1085;p23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86" name="Google Shape;1086;p23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87" name="Google Shape;1087;p23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88" name="Google Shape;1088;p23"/>
            <p:cNvSpPr/>
            <p:nvPr/>
          </p:nvSpPr>
          <p:spPr>
            <a:xfrm>
              <a:off x="947025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9" name="Google Shape;1089;p23"/>
            <p:cNvSpPr/>
            <p:nvPr/>
          </p:nvSpPr>
          <p:spPr>
            <a:xfrm>
              <a:off x="2398929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0" name="Google Shape;1090;p23"/>
            <p:cNvSpPr txBox="1"/>
            <p:nvPr/>
          </p:nvSpPr>
          <p:spPr>
            <a:xfrm>
              <a:off x="7670425" y="59319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91" name="Google Shape;1091;p23"/>
            <p:cNvSpPr txBox="1"/>
            <p:nvPr/>
          </p:nvSpPr>
          <p:spPr>
            <a:xfrm>
              <a:off x="9122450" y="59319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92" name="Google Shape;1092;p23"/>
            <p:cNvSpPr/>
            <p:nvPr/>
          </p:nvSpPr>
          <p:spPr>
            <a:xfrm>
              <a:off x="3850907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3" name="Google Shape;1093;p23"/>
            <p:cNvSpPr/>
            <p:nvPr/>
          </p:nvSpPr>
          <p:spPr>
            <a:xfrm>
              <a:off x="5302886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4" name="Google Shape;1094;p23"/>
            <p:cNvSpPr/>
            <p:nvPr/>
          </p:nvSpPr>
          <p:spPr>
            <a:xfrm>
              <a:off x="6754864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8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9" name="Google Shape;1099;p24"/>
          <p:cNvGrpSpPr/>
          <p:nvPr/>
        </p:nvGrpSpPr>
        <p:grpSpPr>
          <a:xfrm>
            <a:off x="270000" y="502350"/>
            <a:ext cx="10123825" cy="631200"/>
            <a:chOff x="270000" y="378282"/>
            <a:chExt cx="10123825" cy="631200"/>
          </a:xfrm>
        </p:grpSpPr>
        <p:sp>
          <p:nvSpPr>
            <p:cNvPr id="1100" name="Google Shape;1100;p24"/>
            <p:cNvSpPr txBox="1"/>
            <p:nvPr/>
          </p:nvSpPr>
          <p:spPr>
            <a:xfrm>
              <a:off x="270000" y="378282"/>
              <a:ext cx="5017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D E C E M B E R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1101" name="Google Shape;1101;p24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1102" name="Google Shape;1102;p24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103" name="Google Shape;1103;p24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4" name="Google Shape;1104;p24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105" name="Google Shape;1105;p24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1106" name="Google Shape;1106;p24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7" name="Google Shape;1107;p24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8" name="Google Shape;1108;p24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9" name="Google Shape;1109;p24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0" name="Google Shape;1110;p24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1" name="Google Shape;1111;p24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2" name="Google Shape;1112;p24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13" name="Google Shape;1113;p24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14" name="Google Shape;1114;p24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15" name="Google Shape;1115;p24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16" name="Google Shape;1116;p24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17" name="Google Shape;1117;p24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8" name="Google Shape;1118;p24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9" name="Google Shape;1119;p24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0" name="Google Shape;1120;p24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1" name="Google Shape;1121;p24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2" name="Google Shape;1122;p24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3" name="Google Shape;1123;p24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24" name="Google Shape;1124;p24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25" name="Google Shape;1125;p24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26" name="Google Shape;1126;p24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27" name="Google Shape;1127;p24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28" name="Google Shape;1128;p24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9" name="Google Shape;1129;p24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0" name="Google Shape;1130;p24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1" name="Google Shape;1131;p24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2" name="Google Shape;1132;p24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3" name="Google Shape;1133;p24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4" name="Google Shape;1134;p24"/>
            <p:cNvSpPr txBox="1"/>
            <p:nvPr/>
          </p:nvSpPr>
          <p:spPr>
            <a:xfrm>
              <a:off x="3314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35" name="Google Shape;1135;p24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36" name="Google Shape;1136;p24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37" name="Google Shape;1137;p24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38" name="Google Shape;1138;p24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39" name="Google Shape;1139;p24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40" name="Google Shape;1140;p24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1" name="Google Shape;1141;p24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2" name="Google Shape;1142;p24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3" name="Google Shape;1143;p24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4" name="Google Shape;1144;p24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5" name="Google Shape;1145;p24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6" name="Google Shape;1146;p24"/>
            <p:cNvSpPr txBox="1"/>
            <p:nvPr/>
          </p:nvSpPr>
          <p:spPr>
            <a:xfrm>
              <a:off x="4766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47" name="Google Shape;1147;p24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48" name="Google Shape;1148;p24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49" name="Google Shape;1149;p24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50" name="Google Shape;1150;p24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51" name="Google Shape;1151;p24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2" name="Google Shape;1152;p24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3" name="Google Shape;1153;p24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4" name="Google Shape;1154;p24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5" name="Google Shape;1155;p24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6" name="Google Shape;1156;p24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7" name="Google Shape;1157;p24"/>
            <p:cNvSpPr txBox="1"/>
            <p:nvPr/>
          </p:nvSpPr>
          <p:spPr>
            <a:xfrm>
              <a:off x="6218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58" name="Google Shape;1158;p24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59" name="Google Shape;1159;p24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60" name="Google Shape;1160;p24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61" name="Google Shape;1161;p24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62" name="Google Shape;1162;p24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3" name="Google Shape;1163;p24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4" name="Google Shape;1164;p24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5" name="Google Shape;1165;p24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6" name="Google Shape;1166;p24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7" name="Google Shape;1167;p24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8" name="Google Shape;1168;p24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69" name="Google Shape;1169;p24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70" name="Google Shape;1170;p24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71" name="Google Shape;1171;p24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72" name="Google Shape;1172;p24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73" name="Google Shape;1173;p24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4" name="Google Shape;1174;p24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5" name="Google Shape;1175;p24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6" name="Google Shape;1176;p24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7" name="Google Shape;1177;p24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8" name="Google Shape;1178;p24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9" name="Google Shape;1179;p24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80" name="Google Shape;1180;p24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81" name="Google Shape;1181;p24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82" name="Google Shape;1182;p24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83" name="Google Shape;1183;p24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84" name="Google Shape;1184;p24"/>
            <p:cNvSpPr/>
            <p:nvPr/>
          </p:nvSpPr>
          <p:spPr>
            <a:xfrm>
              <a:off x="8206843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5" name="Google Shape;1185;p24"/>
            <p:cNvSpPr/>
            <p:nvPr/>
          </p:nvSpPr>
          <p:spPr>
            <a:xfrm>
              <a:off x="9658821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6" name="Google Shape;1186;p24"/>
            <p:cNvSpPr txBox="1"/>
            <p:nvPr/>
          </p:nvSpPr>
          <p:spPr>
            <a:xfrm>
              <a:off x="4105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87" name="Google Shape;1187;p24"/>
            <p:cNvSpPr txBox="1"/>
            <p:nvPr/>
          </p:nvSpPr>
          <p:spPr>
            <a:xfrm>
              <a:off x="1862550" y="2307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188" name="Google Shape;1188;p24"/>
            <p:cNvSpPr/>
            <p:nvPr/>
          </p:nvSpPr>
          <p:spPr>
            <a:xfrm>
              <a:off x="5302886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9" name="Google Shape;1189;p24"/>
            <p:cNvSpPr/>
            <p:nvPr/>
          </p:nvSpPr>
          <p:spPr>
            <a:xfrm>
              <a:off x="6754864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oogle Shape;149;p14"/>
          <p:cNvGrpSpPr/>
          <p:nvPr/>
        </p:nvGrpSpPr>
        <p:grpSpPr>
          <a:xfrm>
            <a:off x="270000" y="502350"/>
            <a:ext cx="10123825" cy="631200"/>
            <a:chOff x="270000" y="378282"/>
            <a:chExt cx="10123825" cy="631200"/>
          </a:xfrm>
        </p:grpSpPr>
        <p:sp>
          <p:nvSpPr>
            <p:cNvPr id="150" name="Google Shape;150;p14"/>
            <p:cNvSpPr txBox="1"/>
            <p:nvPr/>
          </p:nvSpPr>
          <p:spPr>
            <a:xfrm>
              <a:off x="270000" y="378282"/>
              <a:ext cx="50523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 E B R U A R Y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151" name="Google Shape;151;p14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152" name="Google Shape;152;p14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153" name="Google Shape;153;p14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4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55" name="Google Shape;155;p14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156" name="Google Shape;156;p14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4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4"/>
            <p:cNvSpPr txBox="1"/>
            <p:nvPr/>
          </p:nvSpPr>
          <p:spPr>
            <a:xfrm>
              <a:off x="410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63" name="Google Shape;163;p14"/>
            <p:cNvSpPr txBox="1"/>
            <p:nvPr/>
          </p:nvSpPr>
          <p:spPr>
            <a:xfrm>
              <a:off x="410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64" name="Google Shape;164;p14"/>
            <p:cNvSpPr txBox="1"/>
            <p:nvPr/>
          </p:nvSpPr>
          <p:spPr>
            <a:xfrm>
              <a:off x="410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65" name="Google Shape;165;p14"/>
            <p:cNvSpPr txBox="1"/>
            <p:nvPr/>
          </p:nvSpPr>
          <p:spPr>
            <a:xfrm>
              <a:off x="410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66" name="Google Shape;166;p14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4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4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4"/>
            <p:cNvSpPr txBox="1"/>
            <p:nvPr/>
          </p:nvSpPr>
          <p:spPr>
            <a:xfrm>
              <a:off x="1862525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4" name="Google Shape;174;p14"/>
            <p:cNvSpPr txBox="1"/>
            <p:nvPr/>
          </p:nvSpPr>
          <p:spPr>
            <a:xfrm>
              <a:off x="1862525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5" name="Google Shape;175;p14"/>
            <p:cNvSpPr txBox="1"/>
            <p:nvPr/>
          </p:nvSpPr>
          <p:spPr>
            <a:xfrm>
              <a:off x="1862525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6" name="Google Shape;176;p14"/>
            <p:cNvSpPr txBox="1"/>
            <p:nvPr/>
          </p:nvSpPr>
          <p:spPr>
            <a:xfrm>
              <a:off x="1862525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77" name="Google Shape;177;p14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78" name="Google Shape;178;p14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4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4"/>
            <p:cNvSpPr txBox="1"/>
            <p:nvPr/>
          </p:nvSpPr>
          <p:spPr>
            <a:xfrm>
              <a:off x="3314525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5" name="Google Shape;185;p14"/>
            <p:cNvSpPr txBox="1"/>
            <p:nvPr/>
          </p:nvSpPr>
          <p:spPr>
            <a:xfrm>
              <a:off x="3314525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6" name="Google Shape;186;p14"/>
            <p:cNvSpPr txBox="1"/>
            <p:nvPr/>
          </p:nvSpPr>
          <p:spPr>
            <a:xfrm>
              <a:off x="3314525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7" name="Google Shape;187;p14"/>
            <p:cNvSpPr txBox="1"/>
            <p:nvPr/>
          </p:nvSpPr>
          <p:spPr>
            <a:xfrm>
              <a:off x="3314525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88" name="Google Shape;188;p14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89" name="Google Shape;189;p14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4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4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4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4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4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4"/>
            <p:cNvSpPr txBox="1"/>
            <p:nvPr/>
          </p:nvSpPr>
          <p:spPr>
            <a:xfrm>
              <a:off x="476647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6" name="Google Shape;196;p14"/>
            <p:cNvSpPr txBox="1"/>
            <p:nvPr/>
          </p:nvSpPr>
          <p:spPr>
            <a:xfrm>
              <a:off x="476647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7" name="Google Shape;197;p14"/>
            <p:cNvSpPr txBox="1"/>
            <p:nvPr/>
          </p:nvSpPr>
          <p:spPr>
            <a:xfrm>
              <a:off x="476647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8" name="Google Shape;198;p14"/>
            <p:cNvSpPr txBox="1"/>
            <p:nvPr/>
          </p:nvSpPr>
          <p:spPr>
            <a:xfrm>
              <a:off x="4766475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9" name="Google Shape;199;p14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00" name="Google Shape;200;p14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4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4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4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4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4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4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07" name="Google Shape;207;p14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08" name="Google Shape;208;p14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09" name="Google Shape;209;p14"/>
            <p:cNvSpPr txBox="1"/>
            <p:nvPr/>
          </p:nvSpPr>
          <p:spPr>
            <a:xfrm>
              <a:off x="621845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10" name="Google Shape;210;p14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11" name="Google Shape;211;p14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4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4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4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14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4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4"/>
            <p:cNvSpPr txBox="1"/>
            <p:nvPr/>
          </p:nvSpPr>
          <p:spPr>
            <a:xfrm>
              <a:off x="767047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18" name="Google Shape;218;p14"/>
            <p:cNvSpPr txBox="1"/>
            <p:nvPr/>
          </p:nvSpPr>
          <p:spPr>
            <a:xfrm>
              <a:off x="767047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19" name="Google Shape;219;p14"/>
            <p:cNvSpPr txBox="1"/>
            <p:nvPr/>
          </p:nvSpPr>
          <p:spPr>
            <a:xfrm>
              <a:off x="767047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20" name="Google Shape;220;p14"/>
            <p:cNvSpPr txBox="1"/>
            <p:nvPr/>
          </p:nvSpPr>
          <p:spPr>
            <a:xfrm>
              <a:off x="767047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21" name="Google Shape;221;p14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4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4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4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4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29" name="Google Shape;229;p14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30" name="Google Shape;230;p14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31" name="Google Shape;231;p14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32" name="Google Shape;232;p14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947025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2398929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4"/>
            <p:cNvSpPr/>
            <p:nvPr/>
          </p:nvSpPr>
          <p:spPr>
            <a:xfrm>
              <a:off x="8206843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9658821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3850907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5302886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6754864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" name="Google Shape;244;p15"/>
          <p:cNvGrpSpPr/>
          <p:nvPr/>
        </p:nvGrpSpPr>
        <p:grpSpPr>
          <a:xfrm>
            <a:off x="270000" y="502345"/>
            <a:ext cx="10123825" cy="631200"/>
            <a:chOff x="270000" y="378278"/>
            <a:chExt cx="10123825" cy="631200"/>
          </a:xfrm>
        </p:grpSpPr>
        <p:sp>
          <p:nvSpPr>
            <p:cNvPr id="245" name="Google Shape;245;p15"/>
            <p:cNvSpPr txBox="1"/>
            <p:nvPr/>
          </p:nvSpPr>
          <p:spPr>
            <a:xfrm>
              <a:off x="270000" y="378278"/>
              <a:ext cx="4087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 A R C H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246" name="Google Shape;246;p15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247" name="Google Shape;247;p15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48" name="Google Shape;248;p15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5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50" name="Google Shape;250;p15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251" name="Google Shape;251;p15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15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5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5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15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5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5"/>
            <p:cNvSpPr txBox="1"/>
            <p:nvPr/>
          </p:nvSpPr>
          <p:spPr>
            <a:xfrm>
              <a:off x="410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58" name="Google Shape;258;p15"/>
            <p:cNvSpPr txBox="1"/>
            <p:nvPr/>
          </p:nvSpPr>
          <p:spPr>
            <a:xfrm>
              <a:off x="410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59" name="Google Shape;259;p15"/>
            <p:cNvSpPr txBox="1"/>
            <p:nvPr/>
          </p:nvSpPr>
          <p:spPr>
            <a:xfrm>
              <a:off x="410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60" name="Google Shape;260;p15"/>
            <p:cNvSpPr txBox="1"/>
            <p:nvPr/>
          </p:nvSpPr>
          <p:spPr>
            <a:xfrm>
              <a:off x="410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61" name="Google Shape;261;p15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5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5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5"/>
            <p:cNvSpPr txBox="1"/>
            <p:nvPr/>
          </p:nvSpPr>
          <p:spPr>
            <a:xfrm>
              <a:off x="1862525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69" name="Google Shape;269;p15"/>
            <p:cNvSpPr txBox="1"/>
            <p:nvPr/>
          </p:nvSpPr>
          <p:spPr>
            <a:xfrm>
              <a:off x="1862525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70" name="Google Shape;270;p15"/>
            <p:cNvSpPr txBox="1"/>
            <p:nvPr/>
          </p:nvSpPr>
          <p:spPr>
            <a:xfrm>
              <a:off x="1862525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71" name="Google Shape;271;p15"/>
            <p:cNvSpPr txBox="1"/>
            <p:nvPr/>
          </p:nvSpPr>
          <p:spPr>
            <a:xfrm>
              <a:off x="1862525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72" name="Google Shape;272;p15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73" name="Google Shape;273;p15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5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15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15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5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5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15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0" name="Google Shape;280;p15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1" name="Google Shape;281;p15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2" name="Google Shape;282;p15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3" name="Google Shape;283;p15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84" name="Google Shape;284;p15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5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5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5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15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91" name="Google Shape;291;p15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92" name="Google Shape;292;p15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93" name="Google Shape;293;p15"/>
            <p:cNvSpPr txBox="1"/>
            <p:nvPr/>
          </p:nvSpPr>
          <p:spPr>
            <a:xfrm>
              <a:off x="47665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94" name="Google Shape;294;p15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95" name="Google Shape;295;p15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5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5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5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5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15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5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02" name="Google Shape;302;p15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03" name="Google Shape;303;p15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04" name="Google Shape;304;p15"/>
            <p:cNvSpPr txBox="1"/>
            <p:nvPr/>
          </p:nvSpPr>
          <p:spPr>
            <a:xfrm>
              <a:off x="621845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05" name="Google Shape;305;p15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06" name="Google Shape;306;p15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5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5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15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5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5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15"/>
            <p:cNvSpPr txBox="1"/>
            <p:nvPr/>
          </p:nvSpPr>
          <p:spPr>
            <a:xfrm>
              <a:off x="767047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13" name="Google Shape;313;p15"/>
            <p:cNvSpPr txBox="1"/>
            <p:nvPr/>
          </p:nvSpPr>
          <p:spPr>
            <a:xfrm>
              <a:off x="767047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14" name="Google Shape;314;p15"/>
            <p:cNvSpPr txBox="1"/>
            <p:nvPr/>
          </p:nvSpPr>
          <p:spPr>
            <a:xfrm>
              <a:off x="767047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15" name="Google Shape;315;p15"/>
            <p:cNvSpPr txBox="1"/>
            <p:nvPr/>
          </p:nvSpPr>
          <p:spPr>
            <a:xfrm>
              <a:off x="767047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16" name="Google Shape;316;p15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17" name="Google Shape;317;p15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5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15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5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15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5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5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24" name="Google Shape;324;p15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25" name="Google Shape;325;p15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26" name="Google Shape;326;p15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27" name="Google Shape;327;p15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28" name="Google Shape;328;p15"/>
            <p:cNvSpPr/>
            <p:nvPr/>
          </p:nvSpPr>
          <p:spPr>
            <a:xfrm>
              <a:off x="947025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5"/>
            <p:cNvSpPr/>
            <p:nvPr/>
          </p:nvSpPr>
          <p:spPr>
            <a:xfrm>
              <a:off x="2398929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5"/>
            <p:cNvSpPr/>
            <p:nvPr/>
          </p:nvSpPr>
          <p:spPr>
            <a:xfrm>
              <a:off x="3850907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5"/>
            <p:cNvSpPr/>
            <p:nvPr/>
          </p:nvSpPr>
          <p:spPr>
            <a:xfrm>
              <a:off x="5302886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5"/>
            <p:cNvSpPr/>
            <p:nvPr/>
          </p:nvSpPr>
          <p:spPr>
            <a:xfrm>
              <a:off x="6754864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15"/>
            <p:cNvSpPr txBox="1"/>
            <p:nvPr/>
          </p:nvSpPr>
          <p:spPr>
            <a:xfrm>
              <a:off x="9122450" y="59319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34" name="Google Shape;334;p15"/>
            <p:cNvSpPr txBox="1"/>
            <p:nvPr/>
          </p:nvSpPr>
          <p:spPr>
            <a:xfrm>
              <a:off x="76770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Google Shape;339;p16"/>
          <p:cNvGrpSpPr/>
          <p:nvPr/>
        </p:nvGrpSpPr>
        <p:grpSpPr>
          <a:xfrm>
            <a:off x="270000" y="502345"/>
            <a:ext cx="10123825" cy="631200"/>
            <a:chOff x="270000" y="378278"/>
            <a:chExt cx="10123825" cy="631200"/>
          </a:xfrm>
        </p:grpSpPr>
        <p:sp>
          <p:nvSpPr>
            <p:cNvPr id="340" name="Google Shape;340;p16"/>
            <p:cNvSpPr txBox="1"/>
            <p:nvPr/>
          </p:nvSpPr>
          <p:spPr>
            <a:xfrm>
              <a:off x="270000" y="378278"/>
              <a:ext cx="4087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A P R I L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41" name="Google Shape;341;p16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342" name="Google Shape;342;p16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343" name="Google Shape;343;p16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4" name="Google Shape;344;p16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45" name="Google Shape;345;p16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346" name="Google Shape;346;p16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16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16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16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16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16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16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53" name="Google Shape;353;p16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54" name="Google Shape;354;p16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55" name="Google Shape;355;p16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56" name="Google Shape;356;p16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57" name="Google Shape;357;p16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16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16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16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16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16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16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64" name="Google Shape;364;p16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65" name="Google Shape;365;p16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66" name="Google Shape;366;p16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67" name="Google Shape;367;p16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68" name="Google Shape;368;p16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16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16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16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16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16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16"/>
            <p:cNvSpPr txBox="1"/>
            <p:nvPr/>
          </p:nvSpPr>
          <p:spPr>
            <a:xfrm>
              <a:off x="3314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75" name="Google Shape;375;p16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76" name="Google Shape;376;p16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77" name="Google Shape;377;p16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78" name="Google Shape;378;p16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79" name="Google Shape;379;p16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80" name="Google Shape;380;p16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16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2" name="Google Shape;382;p16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16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16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5" name="Google Shape;385;p16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16"/>
            <p:cNvSpPr txBox="1"/>
            <p:nvPr/>
          </p:nvSpPr>
          <p:spPr>
            <a:xfrm>
              <a:off x="4766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87" name="Google Shape;387;p16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88" name="Google Shape;388;p16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89" name="Google Shape;389;p16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90" name="Google Shape;390;p16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91" name="Google Shape;391;p16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16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16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16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16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16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16"/>
            <p:cNvSpPr txBox="1"/>
            <p:nvPr/>
          </p:nvSpPr>
          <p:spPr>
            <a:xfrm>
              <a:off x="6218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98" name="Google Shape;398;p16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99" name="Google Shape;399;p16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00" name="Google Shape;400;p16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01" name="Google Shape;401;p16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02" name="Google Shape;402;p16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16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16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16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16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16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16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09" name="Google Shape;409;p16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10" name="Google Shape;410;p16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11" name="Google Shape;411;p16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12" name="Google Shape;412;p16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13" name="Google Shape;413;p16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16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16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16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16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16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16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20" name="Google Shape;420;p16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21" name="Google Shape;421;p16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22" name="Google Shape;422;p16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23" name="Google Shape;423;p16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24" name="Google Shape;424;p16"/>
            <p:cNvSpPr/>
            <p:nvPr/>
          </p:nvSpPr>
          <p:spPr>
            <a:xfrm>
              <a:off x="8206843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16"/>
            <p:cNvSpPr/>
            <p:nvPr/>
          </p:nvSpPr>
          <p:spPr>
            <a:xfrm>
              <a:off x="9658821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16"/>
            <p:cNvSpPr txBox="1"/>
            <p:nvPr/>
          </p:nvSpPr>
          <p:spPr>
            <a:xfrm>
              <a:off x="18625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27" name="Google Shape;427;p16"/>
            <p:cNvSpPr/>
            <p:nvPr/>
          </p:nvSpPr>
          <p:spPr>
            <a:xfrm>
              <a:off x="5302886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16"/>
            <p:cNvSpPr/>
            <p:nvPr/>
          </p:nvSpPr>
          <p:spPr>
            <a:xfrm>
              <a:off x="6754864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29" name="Google Shape;429;p16"/>
          <p:cNvSpPr txBox="1"/>
          <p:nvPr/>
        </p:nvSpPr>
        <p:spPr>
          <a:xfrm>
            <a:off x="410550" y="2306018"/>
            <a:ext cx="521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rPr>
              <a:t>31</a:t>
            </a:r>
            <a:endParaRPr sz="1200">
              <a:solidFill>
                <a:srgbClr val="B7B7B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4" name="Google Shape;434;p17"/>
          <p:cNvGrpSpPr/>
          <p:nvPr/>
        </p:nvGrpSpPr>
        <p:grpSpPr>
          <a:xfrm>
            <a:off x="270000" y="502345"/>
            <a:ext cx="10123825" cy="631200"/>
            <a:chOff x="270000" y="378278"/>
            <a:chExt cx="10123825" cy="631200"/>
          </a:xfrm>
        </p:grpSpPr>
        <p:sp>
          <p:nvSpPr>
            <p:cNvPr id="435" name="Google Shape;435;p17"/>
            <p:cNvSpPr txBox="1"/>
            <p:nvPr/>
          </p:nvSpPr>
          <p:spPr>
            <a:xfrm>
              <a:off x="270000" y="378278"/>
              <a:ext cx="4087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 A Y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436" name="Google Shape;436;p17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437" name="Google Shape;437;p17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38" name="Google Shape;438;p17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9" name="Google Shape;439;p17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440" name="Google Shape;440;p17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441" name="Google Shape;441;p17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17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17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17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17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17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17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48" name="Google Shape;448;p17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49" name="Google Shape;449;p17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50" name="Google Shape;450;p17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51" name="Google Shape;451;p17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52" name="Google Shape;452;p17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17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17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17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17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59" name="Google Shape;459;p17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60" name="Google Shape;460;p17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61" name="Google Shape;461;p17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62" name="Google Shape;462;p17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63" name="Google Shape;463;p17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17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17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17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17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17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70" name="Google Shape;470;p17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71" name="Google Shape;471;p17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72" name="Google Shape;472;p17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73" name="Google Shape;473;p17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17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17"/>
            <p:cNvSpPr txBox="1"/>
            <p:nvPr/>
          </p:nvSpPr>
          <p:spPr>
            <a:xfrm>
              <a:off x="4766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81" name="Google Shape;481;p17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82" name="Google Shape;482;p17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83" name="Google Shape;483;p17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84" name="Google Shape;484;p17"/>
            <p:cNvSpPr txBox="1"/>
            <p:nvPr/>
          </p:nvSpPr>
          <p:spPr>
            <a:xfrm>
              <a:off x="47665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85" name="Google Shape;485;p17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86" name="Google Shape;486;p17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17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17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17"/>
            <p:cNvSpPr txBox="1"/>
            <p:nvPr/>
          </p:nvSpPr>
          <p:spPr>
            <a:xfrm>
              <a:off x="6218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93" name="Google Shape;493;p17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94" name="Google Shape;494;p17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95" name="Google Shape;495;p17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96" name="Google Shape;496;p17"/>
            <p:cNvSpPr txBox="1"/>
            <p:nvPr/>
          </p:nvSpPr>
          <p:spPr>
            <a:xfrm>
              <a:off x="621845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97" name="Google Shape;497;p17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98" name="Google Shape;498;p17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17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17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17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17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17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05" name="Google Shape;505;p17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06" name="Google Shape;506;p17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07" name="Google Shape;507;p17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08" name="Google Shape;508;p17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09" name="Google Shape;509;p17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17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1" name="Google Shape;511;p17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17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17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4" name="Google Shape;514;p17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17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16" name="Google Shape;516;p17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17" name="Google Shape;517;p17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18" name="Google Shape;518;p17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19" name="Google Shape;519;p17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20" name="Google Shape;520;p17"/>
            <p:cNvSpPr/>
            <p:nvPr/>
          </p:nvSpPr>
          <p:spPr>
            <a:xfrm>
              <a:off x="947025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1" name="Google Shape;521;p17"/>
            <p:cNvSpPr/>
            <p:nvPr/>
          </p:nvSpPr>
          <p:spPr>
            <a:xfrm>
              <a:off x="2398929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2" name="Google Shape;522;p17"/>
            <p:cNvSpPr/>
            <p:nvPr/>
          </p:nvSpPr>
          <p:spPr>
            <a:xfrm>
              <a:off x="9658821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17"/>
            <p:cNvSpPr txBox="1"/>
            <p:nvPr/>
          </p:nvSpPr>
          <p:spPr>
            <a:xfrm>
              <a:off x="7670425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24" name="Google Shape;524;p17"/>
            <p:cNvSpPr/>
            <p:nvPr/>
          </p:nvSpPr>
          <p:spPr>
            <a:xfrm>
              <a:off x="3850907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9" name="Google Shape;529;p18"/>
          <p:cNvGrpSpPr/>
          <p:nvPr/>
        </p:nvGrpSpPr>
        <p:grpSpPr>
          <a:xfrm>
            <a:off x="270000" y="502345"/>
            <a:ext cx="10123825" cy="631200"/>
            <a:chOff x="270000" y="378278"/>
            <a:chExt cx="10123825" cy="631200"/>
          </a:xfrm>
        </p:grpSpPr>
        <p:sp>
          <p:nvSpPr>
            <p:cNvPr id="530" name="Google Shape;530;p18"/>
            <p:cNvSpPr txBox="1"/>
            <p:nvPr/>
          </p:nvSpPr>
          <p:spPr>
            <a:xfrm>
              <a:off x="270000" y="378278"/>
              <a:ext cx="4087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J U N E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531" name="Google Shape;531;p18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532" name="Google Shape;532;p18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533" name="Google Shape;533;p18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4" name="Google Shape;534;p18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535" name="Google Shape;535;p18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536" name="Google Shape;536;p18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18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18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18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0" name="Google Shape;540;p18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1" name="Google Shape;541;p18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18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43" name="Google Shape;543;p18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44" name="Google Shape;544;p18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45" name="Google Shape;545;p18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46" name="Google Shape;546;p18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47" name="Google Shape;547;p18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18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18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18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18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18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18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54" name="Google Shape;554;p18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55" name="Google Shape;555;p18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56" name="Google Shape;556;p18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57" name="Google Shape;557;p18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58" name="Google Shape;558;p18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18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18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18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18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18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18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65" name="Google Shape;565;p18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66" name="Google Shape;566;p18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67" name="Google Shape;567;p18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68" name="Google Shape;568;p18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9" name="Google Shape;569;p18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18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18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18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18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18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18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76" name="Google Shape;576;p18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77" name="Google Shape;577;p18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78" name="Google Shape;578;p18"/>
            <p:cNvSpPr txBox="1"/>
            <p:nvPr/>
          </p:nvSpPr>
          <p:spPr>
            <a:xfrm>
              <a:off x="47665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79" name="Google Shape;579;p18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80" name="Google Shape;580;p18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1" name="Google Shape;581;p18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18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18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18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18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6" name="Google Shape;586;p18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87" name="Google Shape;587;p18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88" name="Google Shape;588;p18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89" name="Google Shape;589;p18"/>
            <p:cNvSpPr txBox="1"/>
            <p:nvPr/>
          </p:nvSpPr>
          <p:spPr>
            <a:xfrm>
              <a:off x="621845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90" name="Google Shape;590;p18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91" name="Google Shape;591;p18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18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18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18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18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18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18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98" name="Google Shape;598;p18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599" name="Google Shape;599;p18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00" name="Google Shape;600;p18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01" name="Google Shape;601;p18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2" name="Google Shape;602;p18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18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18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5" name="Google Shape;605;p18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18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18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08" name="Google Shape;608;p18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09" name="Google Shape;609;p18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10" name="Google Shape;610;p18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11" name="Google Shape;611;p18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12" name="Google Shape;612;p18"/>
            <p:cNvSpPr/>
            <p:nvPr/>
          </p:nvSpPr>
          <p:spPr>
            <a:xfrm>
              <a:off x="947025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18"/>
            <p:cNvSpPr/>
            <p:nvPr/>
          </p:nvSpPr>
          <p:spPr>
            <a:xfrm>
              <a:off x="2398929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18"/>
            <p:cNvSpPr/>
            <p:nvPr/>
          </p:nvSpPr>
          <p:spPr>
            <a:xfrm>
              <a:off x="3850907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18"/>
            <p:cNvSpPr/>
            <p:nvPr/>
          </p:nvSpPr>
          <p:spPr>
            <a:xfrm>
              <a:off x="5302886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18"/>
            <p:cNvSpPr/>
            <p:nvPr/>
          </p:nvSpPr>
          <p:spPr>
            <a:xfrm>
              <a:off x="6754864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18"/>
            <p:cNvSpPr/>
            <p:nvPr/>
          </p:nvSpPr>
          <p:spPr>
            <a:xfrm>
              <a:off x="8206843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8" name="Google Shape;618;p18"/>
            <p:cNvSpPr txBox="1"/>
            <p:nvPr/>
          </p:nvSpPr>
          <p:spPr>
            <a:xfrm>
              <a:off x="7670425" y="59319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19" name="Google Shape;619;p18"/>
            <p:cNvSpPr txBox="1"/>
            <p:nvPr/>
          </p:nvSpPr>
          <p:spPr>
            <a:xfrm>
              <a:off x="9122450" y="59319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" name="Google Shape;624;p19"/>
          <p:cNvGrpSpPr/>
          <p:nvPr/>
        </p:nvGrpSpPr>
        <p:grpSpPr>
          <a:xfrm>
            <a:off x="270000" y="502345"/>
            <a:ext cx="10123825" cy="631200"/>
            <a:chOff x="270000" y="378278"/>
            <a:chExt cx="10123825" cy="631200"/>
          </a:xfrm>
        </p:grpSpPr>
        <p:sp>
          <p:nvSpPr>
            <p:cNvPr id="625" name="Google Shape;625;p19"/>
            <p:cNvSpPr txBox="1"/>
            <p:nvPr/>
          </p:nvSpPr>
          <p:spPr>
            <a:xfrm>
              <a:off x="270000" y="378278"/>
              <a:ext cx="40878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J U L Y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626" name="Google Shape;626;p19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627" name="Google Shape;627;p19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28" name="Google Shape;628;p19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9" name="Google Shape;629;p19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0" name="Google Shape;630;p19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631" name="Google Shape;631;p19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2" name="Google Shape;632;p19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19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19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19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6" name="Google Shape;636;p19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19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38" name="Google Shape;638;p19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39" name="Google Shape;639;p19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40" name="Google Shape;640;p19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41" name="Google Shape;641;p19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42" name="Google Shape;642;p19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19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19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5" name="Google Shape;645;p19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19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19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19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49" name="Google Shape;649;p19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50" name="Google Shape;650;p19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51" name="Google Shape;651;p19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52" name="Google Shape;652;p19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53" name="Google Shape;653;p19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4" name="Google Shape;654;p19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5" name="Google Shape;655;p19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19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19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8" name="Google Shape;658;p19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9" name="Google Shape;659;p19"/>
            <p:cNvSpPr txBox="1"/>
            <p:nvPr/>
          </p:nvSpPr>
          <p:spPr>
            <a:xfrm>
              <a:off x="3314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60" name="Google Shape;660;p19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61" name="Google Shape;661;p19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62" name="Google Shape;662;p19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63" name="Google Shape;663;p19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64" name="Google Shape;664;p19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65" name="Google Shape;665;p19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19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19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8" name="Google Shape;668;p19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9" name="Google Shape;669;p19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19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19"/>
            <p:cNvSpPr txBox="1"/>
            <p:nvPr/>
          </p:nvSpPr>
          <p:spPr>
            <a:xfrm>
              <a:off x="4766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72" name="Google Shape;672;p19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73" name="Google Shape;673;p19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74" name="Google Shape;674;p19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75" name="Google Shape;675;p19"/>
            <p:cNvSpPr txBox="1"/>
            <p:nvPr/>
          </p:nvSpPr>
          <p:spPr>
            <a:xfrm>
              <a:off x="47665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76" name="Google Shape;676;p19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77" name="Google Shape;677;p19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19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9" name="Google Shape;679;p19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0" name="Google Shape;680;p19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19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19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19"/>
            <p:cNvSpPr txBox="1"/>
            <p:nvPr/>
          </p:nvSpPr>
          <p:spPr>
            <a:xfrm>
              <a:off x="6218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84" name="Google Shape;684;p19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85" name="Google Shape;685;p19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86" name="Google Shape;686;p19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87" name="Google Shape;687;p19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88" name="Google Shape;688;p19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19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19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19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19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19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19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95" name="Google Shape;695;p19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96" name="Google Shape;696;p19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97" name="Google Shape;697;p19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698" name="Google Shape;698;p19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99" name="Google Shape;699;p19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19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19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19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19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19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19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06" name="Google Shape;706;p19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07" name="Google Shape;707;p19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08" name="Google Shape;708;p19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09" name="Google Shape;709;p19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10" name="Google Shape;710;p19"/>
            <p:cNvSpPr/>
            <p:nvPr/>
          </p:nvSpPr>
          <p:spPr>
            <a:xfrm>
              <a:off x="8206843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1" name="Google Shape;711;p19"/>
            <p:cNvSpPr/>
            <p:nvPr/>
          </p:nvSpPr>
          <p:spPr>
            <a:xfrm>
              <a:off x="9658821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19"/>
            <p:cNvSpPr txBox="1"/>
            <p:nvPr/>
          </p:nvSpPr>
          <p:spPr>
            <a:xfrm>
              <a:off x="18625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13" name="Google Shape;713;p19"/>
            <p:cNvSpPr/>
            <p:nvPr/>
          </p:nvSpPr>
          <p:spPr>
            <a:xfrm>
              <a:off x="6754864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4" name="Google Shape;714;p19"/>
          <p:cNvSpPr txBox="1"/>
          <p:nvPr/>
        </p:nvSpPr>
        <p:spPr>
          <a:xfrm>
            <a:off x="410550" y="2306018"/>
            <a:ext cx="521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B7B7B7"/>
                </a:solidFill>
                <a:latin typeface="Montserrat"/>
                <a:ea typeface="Montserrat"/>
                <a:cs typeface="Montserrat"/>
                <a:sym typeface="Montserrat"/>
              </a:rPr>
              <a:t>30</a:t>
            </a:r>
            <a:endParaRPr sz="1200">
              <a:solidFill>
                <a:srgbClr val="B7B7B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9" name="Google Shape;719;p20"/>
          <p:cNvGrpSpPr/>
          <p:nvPr/>
        </p:nvGrpSpPr>
        <p:grpSpPr>
          <a:xfrm>
            <a:off x="258150" y="502345"/>
            <a:ext cx="10163871" cy="6183274"/>
            <a:chOff x="258150" y="502345"/>
            <a:chExt cx="10163871" cy="6183274"/>
          </a:xfrm>
        </p:grpSpPr>
        <p:grpSp>
          <p:nvGrpSpPr>
            <p:cNvPr id="720" name="Google Shape;720;p20"/>
            <p:cNvGrpSpPr/>
            <p:nvPr/>
          </p:nvGrpSpPr>
          <p:grpSpPr>
            <a:xfrm>
              <a:off x="270000" y="502345"/>
              <a:ext cx="10123825" cy="631200"/>
              <a:chOff x="270000" y="378278"/>
              <a:chExt cx="10123825" cy="631200"/>
            </a:xfrm>
          </p:grpSpPr>
          <p:sp>
            <p:nvSpPr>
              <p:cNvPr id="721" name="Google Shape;721;p20"/>
              <p:cNvSpPr txBox="1"/>
              <p:nvPr/>
            </p:nvSpPr>
            <p:spPr>
              <a:xfrm>
                <a:off x="270000" y="378278"/>
                <a:ext cx="4087800" cy="63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4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A U G U S T</a:t>
                </a:r>
                <a:endParaRPr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grpSp>
            <p:nvGrpSpPr>
              <p:cNvPr id="722" name="Google Shape;722;p20"/>
              <p:cNvGrpSpPr/>
              <p:nvPr/>
            </p:nvGrpSpPr>
            <p:grpSpPr>
              <a:xfrm>
                <a:off x="8404225" y="455228"/>
                <a:ext cx="1989600" cy="477300"/>
                <a:chOff x="8404225" y="462017"/>
                <a:chExt cx="1989600" cy="477300"/>
              </a:xfrm>
            </p:grpSpPr>
            <p:sp>
              <p:nvSpPr>
                <p:cNvPr id="723" name="Google Shape;723;p20"/>
                <p:cNvSpPr txBox="1"/>
                <p:nvPr/>
              </p:nvSpPr>
              <p:spPr>
                <a:xfrm>
                  <a:off x="8404225" y="462017"/>
                  <a:ext cx="1989600" cy="477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3100">
                      <a:solidFill>
                        <a:srgbClr val="4C4C4C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2 0 2 5</a:t>
                  </a:r>
                  <a:endParaRPr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  <p:sp>
              <p:nvSpPr>
                <p:cNvPr id="724" name="Google Shape;724;p20"/>
                <p:cNvSpPr/>
                <p:nvPr/>
              </p:nvSpPr>
              <p:spPr>
                <a:xfrm>
                  <a:off x="8453000" y="661100"/>
                  <a:ext cx="105000" cy="105000"/>
                </a:xfrm>
                <a:prstGeom prst="ellipse">
                  <a:avLst/>
                </a:prstGeom>
                <a:solidFill>
                  <a:srgbClr val="4C4C4C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25" name="Google Shape;725;p20"/>
                <p:cNvSpPr/>
                <p:nvPr/>
              </p:nvSpPr>
              <p:spPr>
                <a:xfrm>
                  <a:off x="10288400" y="661100"/>
                  <a:ext cx="105000" cy="105000"/>
                </a:xfrm>
                <a:prstGeom prst="ellipse">
                  <a:avLst/>
                </a:prstGeom>
                <a:solidFill>
                  <a:srgbClr val="4C4C4C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726" name="Google Shape;726;p20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20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20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9" name="Google Shape;729;p20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0" name="Google Shape;730;p20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20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20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33" name="Google Shape;733;p20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34" name="Google Shape;734;p20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35" name="Google Shape;735;p20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36" name="Google Shape;736;p20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37" name="Google Shape;737;p20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20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20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0" name="Google Shape;740;p20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1" name="Google Shape;741;p20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20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20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44" name="Google Shape;744;p20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45" name="Google Shape;745;p20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46" name="Google Shape;746;p20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47" name="Google Shape;747;p20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48" name="Google Shape;748;p20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20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0" name="Google Shape;750;p20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1" name="Google Shape;751;p20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20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20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20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55" name="Google Shape;755;p20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56" name="Google Shape;756;p20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57" name="Google Shape;757;p20"/>
            <p:cNvSpPr txBox="1"/>
            <p:nvPr/>
          </p:nvSpPr>
          <p:spPr>
            <a:xfrm>
              <a:off x="331450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58" name="Google Shape;758;p20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59" name="Google Shape;759;p20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20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20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20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20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20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20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66" name="Google Shape;766;p20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67" name="Google Shape;767;p20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68" name="Google Shape;768;p20"/>
            <p:cNvSpPr txBox="1"/>
            <p:nvPr/>
          </p:nvSpPr>
          <p:spPr>
            <a:xfrm>
              <a:off x="476650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69" name="Google Shape;769;p20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70" name="Google Shape;770;p20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20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20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20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20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20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20"/>
            <p:cNvSpPr txBox="1"/>
            <p:nvPr/>
          </p:nvSpPr>
          <p:spPr>
            <a:xfrm>
              <a:off x="6218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77" name="Google Shape;777;p20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78" name="Google Shape;778;p20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79" name="Google Shape;779;p20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80" name="Google Shape;780;p20"/>
            <p:cNvSpPr txBox="1"/>
            <p:nvPr/>
          </p:nvSpPr>
          <p:spPr>
            <a:xfrm>
              <a:off x="6218450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81" name="Google Shape;781;p20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82" name="Google Shape;782;p20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20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20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20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20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20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88" name="Google Shape;788;p20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20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90" name="Google Shape;790;p20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91" name="Google Shape;791;p20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92" name="Google Shape;792;p20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93" name="Google Shape;793;p20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20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20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20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20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20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20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00" name="Google Shape;800;p20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01" name="Google Shape;801;p20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02" name="Google Shape;802;p20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03" name="Google Shape;803;p20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04" name="Google Shape;804;p20"/>
            <p:cNvSpPr/>
            <p:nvPr/>
          </p:nvSpPr>
          <p:spPr>
            <a:xfrm>
              <a:off x="947025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20"/>
            <p:cNvSpPr/>
            <p:nvPr/>
          </p:nvSpPr>
          <p:spPr>
            <a:xfrm>
              <a:off x="2398929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20"/>
            <p:cNvSpPr txBox="1"/>
            <p:nvPr/>
          </p:nvSpPr>
          <p:spPr>
            <a:xfrm>
              <a:off x="7670425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07" name="Google Shape;807;p20"/>
            <p:cNvSpPr txBox="1"/>
            <p:nvPr/>
          </p:nvSpPr>
          <p:spPr>
            <a:xfrm>
              <a:off x="9122375" y="59316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08" name="Google Shape;808;p20"/>
            <p:cNvSpPr/>
            <p:nvPr/>
          </p:nvSpPr>
          <p:spPr>
            <a:xfrm>
              <a:off x="3850907" y="2571076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20"/>
            <p:cNvSpPr/>
            <p:nvPr/>
          </p:nvSpPr>
          <p:spPr>
            <a:xfrm>
              <a:off x="5302886" y="2571141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3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4" name="Google Shape;814;p21"/>
          <p:cNvGrpSpPr/>
          <p:nvPr/>
        </p:nvGrpSpPr>
        <p:grpSpPr>
          <a:xfrm>
            <a:off x="270000" y="502350"/>
            <a:ext cx="10123825" cy="631200"/>
            <a:chOff x="270000" y="378282"/>
            <a:chExt cx="10123825" cy="631200"/>
          </a:xfrm>
        </p:grpSpPr>
        <p:sp>
          <p:nvSpPr>
            <p:cNvPr id="815" name="Google Shape;815;p21"/>
            <p:cNvSpPr txBox="1"/>
            <p:nvPr/>
          </p:nvSpPr>
          <p:spPr>
            <a:xfrm>
              <a:off x="270000" y="378282"/>
              <a:ext cx="4947000" cy="63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 E P T E M B E R</a:t>
              </a:r>
              <a:endParaRPr sz="41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816" name="Google Shape;816;p21"/>
            <p:cNvGrpSpPr/>
            <p:nvPr/>
          </p:nvGrpSpPr>
          <p:grpSpPr>
            <a:xfrm>
              <a:off x="8404225" y="455228"/>
              <a:ext cx="1989600" cy="477300"/>
              <a:chOff x="8404225" y="462017"/>
              <a:chExt cx="1989600" cy="477300"/>
            </a:xfrm>
          </p:grpSpPr>
          <p:sp>
            <p:nvSpPr>
              <p:cNvPr id="817" name="Google Shape;817;p21"/>
              <p:cNvSpPr txBox="1"/>
              <p:nvPr/>
            </p:nvSpPr>
            <p:spPr>
              <a:xfrm>
                <a:off x="8404225" y="462017"/>
                <a:ext cx="19896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100">
                    <a:solidFill>
                      <a:srgbClr val="4C4C4C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2 0 2 5</a:t>
                </a:r>
                <a:endParaRPr sz="31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18" name="Google Shape;818;p21"/>
              <p:cNvSpPr/>
              <p:nvPr/>
            </p:nvSpPr>
            <p:spPr>
              <a:xfrm>
                <a:off x="84530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9" name="Google Shape;819;p21"/>
              <p:cNvSpPr/>
              <p:nvPr/>
            </p:nvSpPr>
            <p:spPr>
              <a:xfrm>
                <a:off x="10288400" y="661100"/>
                <a:ext cx="105000" cy="105000"/>
              </a:xfrm>
              <a:prstGeom prst="ellipse">
                <a:avLst/>
              </a:prstGeom>
              <a:solidFill>
                <a:srgbClr val="4C4C4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820" name="Google Shape;820;p21"/>
          <p:cNvGrpSpPr/>
          <p:nvPr/>
        </p:nvGrpSpPr>
        <p:grpSpPr>
          <a:xfrm>
            <a:off x="258150" y="1482268"/>
            <a:ext cx="10163871" cy="5203352"/>
            <a:chOff x="258150" y="1482268"/>
            <a:chExt cx="10163871" cy="5203352"/>
          </a:xfrm>
        </p:grpSpPr>
        <p:sp>
          <p:nvSpPr>
            <p:cNvPr id="821" name="Google Shape;821;p21"/>
            <p:cNvSpPr/>
            <p:nvPr/>
          </p:nvSpPr>
          <p:spPr>
            <a:xfrm>
              <a:off x="258150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2" name="Google Shape;822;p21"/>
            <p:cNvSpPr/>
            <p:nvPr/>
          </p:nvSpPr>
          <p:spPr>
            <a:xfrm>
              <a:off x="258150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21"/>
            <p:cNvSpPr/>
            <p:nvPr/>
          </p:nvSpPr>
          <p:spPr>
            <a:xfrm>
              <a:off x="258150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21"/>
            <p:cNvSpPr/>
            <p:nvPr/>
          </p:nvSpPr>
          <p:spPr>
            <a:xfrm>
              <a:off x="258150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21"/>
            <p:cNvSpPr/>
            <p:nvPr/>
          </p:nvSpPr>
          <p:spPr>
            <a:xfrm>
              <a:off x="258150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21"/>
            <p:cNvSpPr/>
            <p:nvPr/>
          </p:nvSpPr>
          <p:spPr>
            <a:xfrm>
              <a:off x="258150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21"/>
            <p:cNvSpPr txBox="1"/>
            <p:nvPr/>
          </p:nvSpPr>
          <p:spPr>
            <a:xfrm>
              <a:off x="410550" y="3213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28" name="Google Shape;828;p21"/>
            <p:cNvSpPr txBox="1"/>
            <p:nvPr/>
          </p:nvSpPr>
          <p:spPr>
            <a:xfrm>
              <a:off x="410550" y="412116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29" name="Google Shape;829;p21"/>
            <p:cNvSpPr txBox="1"/>
            <p:nvPr/>
          </p:nvSpPr>
          <p:spPr>
            <a:xfrm>
              <a:off x="410550" y="5027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30" name="Google Shape;830;p21"/>
            <p:cNvSpPr txBox="1"/>
            <p:nvPr/>
          </p:nvSpPr>
          <p:spPr>
            <a:xfrm>
              <a:off x="410550" y="5933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31" name="Google Shape;831;p21"/>
            <p:cNvSpPr txBox="1"/>
            <p:nvPr/>
          </p:nvSpPr>
          <p:spPr>
            <a:xfrm>
              <a:off x="723450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MON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32" name="Google Shape;832;p21"/>
            <p:cNvSpPr/>
            <p:nvPr/>
          </p:nvSpPr>
          <p:spPr>
            <a:xfrm>
              <a:off x="1710129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21"/>
            <p:cNvSpPr/>
            <p:nvPr/>
          </p:nvSpPr>
          <p:spPr>
            <a:xfrm>
              <a:off x="1710129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21"/>
            <p:cNvSpPr/>
            <p:nvPr/>
          </p:nvSpPr>
          <p:spPr>
            <a:xfrm>
              <a:off x="1710129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21"/>
            <p:cNvSpPr/>
            <p:nvPr/>
          </p:nvSpPr>
          <p:spPr>
            <a:xfrm>
              <a:off x="1710129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21"/>
            <p:cNvSpPr/>
            <p:nvPr/>
          </p:nvSpPr>
          <p:spPr>
            <a:xfrm>
              <a:off x="1710129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7" name="Google Shape;837;p21"/>
            <p:cNvSpPr/>
            <p:nvPr/>
          </p:nvSpPr>
          <p:spPr>
            <a:xfrm>
              <a:off x="1710129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8" name="Google Shape;838;p21"/>
            <p:cNvSpPr txBox="1"/>
            <p:nvPr/>
          </p:nvSpPr>
          <p:spPr>
            <a:xfrm>
              <a:off x="186255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39" name="Google Shape;839;p21"/>
            <p:cNvSpPr txBox="1"/>
            <p:nvPr/>
          </p:nvSpPr>
          <p:spPr>
            <a:xfrm>
              <a:off x="186255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40" name="Google Shape;840;p21"/>
            <p:cNvSpPr txBox="1"/>
            <p:nvPr/>
          </p:nvSpPr>
          <p:spPr>
            <a:xfrm>
              <a:off x="186255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41" name="Google Shape;841;p21"/>
            <p:cNvSpPr txBox="1"/>
            <p:nvPr/>
          </p:nvSpPr>
          <p:spPr>
            <a:xfrm>
              <a:off x="1862550" y="5933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42" name="Google Shape;842;p21"/>
            <p:cNvSpPr txBox="1"/>
            <p:nvPr/>
          </p:nvSpPr>
          <p:spPr>
            <a:xfrm>
              <a:off x="2175429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TUE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43" name="Google Shape;843;p21"/>
            <p:cNvSpPr/>
            <p:nvPr/>
          </p:nvSpPr>
          <p:spPr>
            <a:xfrm>
              <a:off x="3162107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21"/>
            <p:cNvSpPr/>
            <p:nvPr/>
          </p:nvSpPr>
          <p:spPr>
            <a:xfrm>
              <a:off x="3162107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21"/>
            <p:cNvSpPr/>
            <p:nvPr/>
          </p:nvSpPr>
          <p:spPr>
            <a:xfrm>
              <a:off x="3162107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21"/>
            <p:cNvSpPr/>
            <p:nvPr/>
          </p:nvSpPr>
          <p:spPr>
            <a:xfrm>
              <a:off x="3162107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7" name="Google Shape;847;p21"/>
            <p:cNvSpPr/>
            <p:nvPr/>
          </p:nvSpPr>
          <p:spPr>
            <a:xfrm>
              <a:off x="3162107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8" name="Google Shape;848;p21"/>
            <p:cNvSpPr/>
            <p:nvPr/>
          </p:nvSpPr>
          <p:spPr>
            <a:xfrm>
              <a:off x="3162107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21"/>
            <p:cNvSpPr txBox="1"/>
            <p:nvPr/>
          </p:nvSpPr>
          <p:spPr>
            <a:xfrm>
              <a:off x="3314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50" name="Google Shape;850;p21"/>
            <p:cNvSpPr txBox="1"/>
            <p:nvPr/>
          </p:nvSpPr>
          <p:spPr>
            <a:xfrm>
              <a:off x="3314500" y="32136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51" name="Google Shape;851;p21"/>
            <p:cNvSpPr txBox="1"/>
            <p:nvPr/>
          </p:nvSpPr>
          <p:spPr>
            <a:xfrm>
              <a:off x="3314500" y="41211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52" name="Google Shape;852;p21"/>
            <p:cNvSpPr txBox="1"/>
            <p:nvPr/>
          </p:nvSpPr>
          <p:spPr>
            <a:xfrm>
              <a:off x="3314500" y="50272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53" name="Google Shape;853;p21"/>
            <p:cNvSpPr txBox="1"/>
            <p:nvPr/>
          </p:nvSpPr>
          <p:spPr>
            <a:xfrm>
              <a:off x="3627407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WED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54" name="Google Shape;854;p21"/>
            <p:cNvSpPr/>
            <p:nvPr/>
          </p:nvSpPr>
          <p:spPr>
            <a:xfrm>
              <a:off x="4614086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5" name="Google Shape;855;p21"/>
            <p:cNvSpPr/>
            <p:nvPr/>
          </p:nvSpPr>
          <p:spPr>
            <a:xfrm>
              <a:off x="4614086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6" name="Google Shape;856;p21"/>
            <p:cNvSpPr/>
            <p:nvPr/>
          </p:nvSpPr>
          <p:spPr>
            <a:xfrm>
              <a:off x="4614086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21"/>
            <p:cNvSpPr/>
            <p:nvPr/>
          </p:nvSpPr>
          <p:spPr>
            <a:xfrm>
              <a:off x="4614086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21"/>
            <p:cNvSpPr/>
            <p:nvPr/>
          </p:nvSpPr>
          <p:spPr>
            <a:xfrm>
              <a:off x="4614086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" name="Google Shape;859;p21"/>
            <p:cNvSpPr/>
            <p:nvPr/>
          </p:nvSpPr>
          <p:spPr>
            <a:xfrm>
              <a:off x="4614086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" name="Google Shape;860;p21"/>
            <p:cNvSpPr txBox="1"/>
            <p:nvPr/>
          </p:nvSpPr>
          <p:spPr>
            <a:xfrm>
              <a:off x="476650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61" name="Google Shape;861;p21"/>
            <p:cNvSpPr txBox="1"/>
            <p:nvPr/>
          </p:nvSpPr>
          <p:spPr>
            <a:xfrm>
              <a:off x="476650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62" name="Google Shape;862;p21"/>
            <p:cNvSpPr txBox="1"/>
            <p:nvPr/>
          </p:nvSpPr>
          <p:spPr>
            <a:xfrm>
              <a:off x="476650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63" name="Google Shape;863;p21"/>
            <p:cNvSpPr txBox="1"/>
            <p:nvPr/>
          </p:nvSpPr>
          <p:spPr>
            <a:xfrm>
              <a:off x="476650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64" name="Google Shape;864;p21"/>
            <p:cNvSpPr txBox="1"/>
            <p:nvPr/>
          </p:nvSpPr>
          <p:spPr>
            <a:xfrm>
              <a:off x="5079386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THU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65" name="Google Shape;865;p21"/>
            <p:cNvSpPr/>
            <p:nvPr/>
          </p:nvSpPr>
          <p:spPr>
            <a:xfrm>
              <a:off x="6066064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21"/>
            <p:cNvSpPr/>
            <p:nvPr/>
          </p:nvSpPr>
          <p:spPr>
            <a:xfrm>
              <a:off x="6066064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" name="Google Shape;867;p21"/>
            <p:cNvSpPr/>
            <p:nvPr/>
          </p:nvSpPr>
          <p:spPr>
            <a:xfrm>
              <a:off x="6066064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21"/>
            <p:cNvSpPr/>
            <p:nvPr/>
          </p:nvSpPr>
          <p:spPr>
            <a:xfrm>
              <a:off x="6066064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" name="Google Shape;869;p21"/>
            <p:cNvSpPr/>
            <p:nvPr/>
          </p:nvSpPr>
          <p:spPr>
            <a:xfrm>
              <a:off x="6066064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21"/>
            <p:cNvSpPr/>
            <p:nvPr/>
          </p:nvSpPr>
          <p:spPr>
            <a:xfrm>
              <a:off x="6066064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21"/>
            <p:cNvSpPr txBox="1"/>
            <p:nvPr/>
          </p:nvSpPr>
          <p:spPr>
            <a:xfrm>
              <a:off x="6218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72" name="Google Shape;872;p21"/>
            <p:cNvSpPr txBox="1"/>
            <p:nvPr/>
          </p:nvSpPr>
          <p:spPr>
            <a:xfrm>
              <a:off x="6218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73" name="Google Shape;873;p21"/>
            <p:cNvSpPr txBox="1"/>
            <p:nvPr/>
          </p:nvSpPr>
          <p:spPr>
            <a:xfrm>
              <a:off x="6218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74" name="Google Shape;874;p21"/>
            <p:cNvSpPr txBox="1"/>
            <p:nvPr/>
          </p:nvSpPr>
          <p:spPr>
            <a:xfrm>
              <a:off x="6218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75" name="Google Shape;875;p21"/>
            <p:cNvSpPr txBox="1"/>
            <p:nvPr/>
          </p:nvSpPr>
          <p:spPr>
            <a:xfrm>
              <a:off x="6531364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FRI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76" name="Google Shape;876;p21"/>
            <p:cNvSpPr/>
            <p:nvPr/>
          </p:nvSpPr>
          <p:spPr>
            <a:xfrm>
              <a:off x="7518043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" name="Google Shape;877;p21"/>
            <p:cNvSpPr/>
            <p:nvPr/>
          </p:nvSpPr>
          <p:spPr>
            <a:xfrm>
              <a:off x="7518043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" name="Google Shape;878;p21"/>
            <p:cNvSpPr/>
            <p:nvPr/>
          </p:nvSpPr>
          <p:spPr>
            <a:xfrm>
              <a:off x="7518043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" name="Google Shape;879;p21"/>
            <p:cNvSpPr/>
            <p:nvPr/>
          </p:nvSpPr>
          <p:spPr>
            <a:xfrm>
              <a:off x="7518043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" name="Google Shape;880;p21"/>
            <p:cNvSpPr/>
            <p:nvPr/>
          </p:nvSpPr>
          <p:spPr>
            <a:xfrm>
              <a:off x="7518043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" name="Google Shape;881;p21"/>
            <p:cNvSpPr/>
            <p:nvPr/>
          </p:nvSpPr>
          <p:spPr>
            <a:xfrm>
              <a:off x="7518043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" name="Google Shape;882;p21"/>
            <p:cNvSpPr txBox="1"/>
            <p:nvPr/>
          </p:nvSpPr>
          <p:spPr>
            <a:xfrm>
              <a:off x="7670425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83" name="Google Shape;883;p21"/>
            <p:cNvSpPr txBox="1"/>
            <p:nvPr/>
          </p:nvSpPr>
          <p:spPr>
            <a:xfrm>
              <a:off x="7670425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84" name="Google Shape;884;p21"/>
            <p:cNvSpPr txBox="1"/>
            <p:nvPr/>
          </p:nvSpPr>
          <p:spPr>
            <a:xfrm>
              <a:off x="7670425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85" name="Google Shape;885;p21"/>
            <p:cNvSpPr txBox="1"/>
            <p:nvPr/>
          </p:nvSpPr>
          <p:spPr>
            <a:xfrm>
              <a:off x="7670425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86" name="Google Shape;886;p21"/>
            <p:cNvSpPr txBox="1"/>
            <p:nvPr/>
          </p:nvSpPr>
          <p:spPr>
            <a:xfrm>
              <a:off x="7983343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87" name="Google Shape;887;p21"/>
            <p:cNvSpPr/>
            <p:nvPr/>
          </p:nvSpPr>
          <p:spPr>
            <a:xfrm>
              <a:off x="8970021" y="1482268"/>
              <a:ext cx="1452000" cy="672900"/>
            </a:xfrm>
            <a:prstGeom prst="rect">
              <a:avLst/>
            </a:prstGeom>
            <a:solidFill>
              <a:srgbClr val="EFEFEF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" name="Google Shape;888;p21"/>
            <p:cNvSpPr/>
            <p:nvPr/>
          </p:nvSpPr>
          <p:spPr>
            <a:xfrm>
              <a:off x="8970021" y="2155191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" name="Google Shape;889;p21"/>
            <p:cNvSpPr/>
            <p:nvPr/>
          </p:nvSpPr>
          <p:spPr>
            <a:xfrm>
              <a:off x="8970021" y="3061298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0" name="Google Shape;890;p21"/>
            <p:cNvSpPr/>
            <p:nvPr/>
          </p:nvSpPr>
          <p:spPr>
            <a:xfrm>
              <a:off x="8970021" y="3967405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1" name="Google Shape;891;p21"/>
            <p:cNvSpPr/>
            <p:nvPr/>
          </p:nvSpPr>
          <p:spPr>
            <a:xfrm>
              <a:off x="8970021" y="4873512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" name="Google Shape;892;p21"/>
            <p:cNvSpPr/>
            <p:nvPr/>
          </p:nvSpPr>
          <p:spPr>
            <a:xfrm>
              <a:off x="8970021" y="5779619"/>
              <a:ext cx="1452000" cy="906000"/>
            </a:xfrm>
            <a:prstGeom prst="rect">
              <a:avLst/>
            </a:prstGeom>
            <a:noFill/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" name="Google Shape;893;p21"/>
            <p:cNvSpPr txBox="1"/>
            <p:nvPr/>
          </p:nvSpPr>
          <p:spPr>
            <a:xfrm>
              <a:off x="91224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94" name="Google Shape;894;p21"/>
            <p:cNvSpPr txBox="1"/>
            <p:nvPr/>
          </p:nvSpPr>
          <p:spPr>
            <a:xfrm>
              <a:off x="9122450" y="32118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95" name="Google Shape;895;p21"/>
            <p:cNvSpPr txBox="1"/>
            <p:nvPr/>
          </p:nvSpPr>
          <p:spPr>
            <a:xfrm>
              <a:off x="9122450" y="41194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96" name="Google Shape;896;p21"/>
            <p:cNvSpPr txBox="1"/>
            <p:nvPr/>
          </p:nvSpPr>
          <p:spPr>
            <a:xfrm>
              <a:off x="9122450" y="502544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897" name="Google Shape;897;p21"/>
            <p:cNvSpPr txBox="1"/>
            <p:nvPr/>
          </p:nvSpPr>
          <p:spPr>
            <a:xfrm>
              <a:off x="9435321" y="1726318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SUN</a:t>
              </a:r>
              <a:endParaRPr sz="1200">
                <a:solidFill>
                  <a:srgbClr val="4C4C4C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98" name="Google Shape;898;p21"/>
            <p:cNvSpPr/>
            <p:nvPr/>
          </p:nvSpPr>
          <p:spPr>
            <a:xfrm>
              <a:off x="8206843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9" name="Google Shape;899;p21"/>
            <p:cNvSpPr/>
            <p:nvPr/>
          </p:nvSpPr>
          <p:spPr>
            <a:xfrm>
              <a:off x="9658821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21"/>
            <p:cNvSpPr txBox="1"/>
            <p:nvPr/>
          </p:nvSpPr>
          <p:spPr>
            <a:xfrm>
              <a:off x="4105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01" name="Google Shape;901;p21"/>
            <p:cNvSpPr txBox="1"/>
            <p:nvPr/>
          </p:nvSpPr>
          <p:spPr>
            <a:xfrm>
              <a:off x="1862550" y="2307593"/>
              <a:ext cx="521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C4C4C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sz="1200">
                <a:solidFill>
                  <a:srgbClr val="4C4C4C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02" name="Google Shape;902;p21"/>
            <p:cNvSpPr/>
            <p:nvPr/>
          </p:nvSpPr>
          <p:spPr>
            <a:xfrm>
              <a:off x="3850907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21"/>
            <p:cNvSpPr/>
            <p:nvPr/>
          </p:nvSpPr>
          <p:spPr>
            <a:xfrm>
              <a:off x="6754864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4" name="Google Shape;904;p21"/>
            <p:cNvSpPr/>
            <p:nvPr/>
          </p:nvSpPr>
          <p:spPr>
            <a:xfrm>
              <a:off x="5302886" y="6195569"/>
              <a:ext cx="74400" cy="741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rgbClr val="D9D9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